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5"/>
  </p:notesMasterIdLst>
  <p:sldIdLst>
    <p:sldId id="256" r:id="rId2"/>
    <p:sldId id="453" r:id="rId3"/>
    <p:sldId id="452" r:id="rId4"/>
    <p:sldId id="262" r:id="rId5"/>
    <p:sldId id="265" r:id="rId6"/>
    <p:sldId id="454" r:id="rId7"/>
    <p:sldId id="466" r:id="rId8"/>
    <p:sldId id="468" r:id="rId9"/>
    <p:sldId id="469" r:id="rId10"/>
    <p:sldId id="455" r:id="rId11"/>
    <p:sldId id="456" r:id="rId12"/>
    <p:sldId id="457" r:id="rId13"/>
    <p:sldId id="458" r:id="rId14"/>
    <p:sldId id="459" r:id="rId15"/>
    <p:sldId id="460" r:id="rId16"/>
    <p:sldId id="461" r:id="rId17"/>
    <p:sldId id="462" r:id="rId18"/>
    <p:sldId id="463" r:id="rId19"/>
    <p:sldId id="470" r:id="rId20"/>
    <p:sldId id="471" r:id="rId21"/>
    <p:sldId id="472" r:id="rId22"/>
    <p:sldId id="575" r:id="rId23"/>
    <p:sldId id="474" r:id="rId24"/>
  </p:sldIdLst>
  <p:sldSz cx="16256000" cy="9144000"/>
  <p:notesSz cx="6889750" cy="1002188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512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8" roundtripDataSignature="AMtx7mh2r3LN7sOdM1CMpylKxbPyhw4pg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D06"/>
    <a:srgbClr val="002060"/>
    <a:srgbClr val="EEEEEE"/>
    <a:srgbClr val="009E47"/>
    <a:srgbClr val="0F61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291" autoAdjust="0"/>
    <p:restoredTop sz="73141" autoAdjust="0"/>
  </p:normalViewPr>
  <p:slideViewPr>
    <p:cSldViewPr snapToGrid="0">
      <p:cViewPr varScale="1">
        <p:scale>
          <a:sx n="59" d="100"/>
          <a:sy n="59" d="100"/>
        </p:scale>
        <p:origin x="786" y="96"/>
      </p:cViewPr>
      <p:guideLst>
        <p:guide orient="horz" pos="2880"/>
        <p:guide pos="5120"/>
      </p:guideLst>
    </p:cSldViewPr>
  </p:slideViewPr>
  <p:notesTextViewPr>
    <p:cViewPr>
      <p:scale>
        <a:sx n="1" d="1"/>
        <a:sy n="1" d="1"/>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5"/>
            <a:ext cx="2985558" cy="502833"/>
          </a:xfrm>
          <a:prstGeom prst="rect">
            <a:avLst/>
          </a:prstGeom>
          <a:noFill/>
          <a:ln>
            <a:noFill/>
          </a:ln>
        </p:spPr>
        <p:txBody>
          <a:bodyPr spcFirstLastPara="1" wrap="square" lIns="96650" tIns="48325" rIns="96650" bIns="48325" anchor="t" anchorCtr="0">
            <a:noAutofit/>
          </a:bodyPr>
          <a:lstStyle>
            <a:lvl1pPr marR="0" lvl="0" algn="l" rtl="1">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02598" y="5"/>
            <a:ext cx="2985558" cy="502833"/>
          </a:xfrm>
          <a:prstGeom prst="rect">
            <a:avLst/>
          </a:prstGeom>
          <a:noFill/>
          <a:ln>
            <a:noFill/>
          </a:ln>
        </p:spPr>
        <p:txBody>
          <a:bodyPr spcFirstLastPara="1" wrap="square" lIns="96650" tIns="48325" rIns="96650" bIns="48325" anchor="t" anchorCtr="0">
            <a:noAutofit/>
          </a:bodyPr>
          <a:lstStyle>
            <a:lvl1pPr marR="0" lvl="0" algn="r" rtl="1">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38150" y="1250950"/>
            <a:ext cx="6013450" cy="3382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8976" y="4823037"/>
            <a:ext cx="5511800" cy="3946118"/>
          </a:xfrm>
          <a:prstGeom prst="rect">
            <a:avLst/>
          </a:prstGeom>
          <a:noFill/>
          <a:ln>
            <a:noFill/>
          </a:ln>
        </p:spPr>
        <p:txBody>
          <a:bodyPr spcFirstLastPara="1" wrap="square" lIns="96650" tIns="48325" rIns="96650" bIns="4832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519057"/>
            <a:ext cx="2985558" cy="502833"/>
          </a:xfrm>
          <a:prstGeom prst="rect">
            <a:avLst/>
          </a:prstGeom>
          <a:noFill/>
          <a:ln>
            <a:noFill/>
          </a:ln>
        </p:spPr>
        <p:txBody>
          <a:bodyPr spcFirstLastPara="1" wrap="square" lIns="96650" tIns="48325" rIns="96650" bIns="48325" anchor="b" anchorCtr="0">
            <a:noAutofit/>
          </a:bodyPr>
          <a:lstStyle>
            <a:lvl1pPr marR="0" lvl="0" algn="l" rtl="1">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02598" y="9519057"/>
            <a:ext cx="2985558" cy="502833"/>
          </a:xfrm>
          <a:prstGeom prst="rect">
            <a:avLst/>
          </a:prstGeom>
          <a:noFill/>
          <a:ln>
            <a:noFill/>
          </a:ln>
        </p:spPr>
        <p:txBody>
          <a:bodyPr spcFirstLastPara="1" wrap="square" lIns="96650" tIns="48325" rIns="96650" bIns="48325" anchor="b" anchorCtr="0">
            <a:noAutofit/>
          </a:bodyPr>
          <a:lstStyle/>
          <a:p>
            <a:pPr marL="0" marR="0" lvl="0" indent="0" algn="r" rtl="1">
              <a:spcBef>
                <a:spcPts val="0"/>
              </a:spcBef>
              <a:spcAft>
                <a:spcPts val="0"/>
              </a:spcAft>
              <a:buNone/>
            </a:pPr>
            <a:fld id="{00000000-1234-1234-1234-123412341234}" type="slidenum">
              <a:rPr lang="iw-IL" sz="1300" b="0" i="0" u="none" strike="noStrike" cap="none">
                <a:solidFill>
                  <a:schemeClr val="dk1"/>
                </a:solidFill>
                <a:latin typeface="Calibri"/>
                <a:ea typeface="Calibri"/>
                <a:cs typeface="Calibri"/>
                <a:sym typeface="Calibri"/>
              </a:rPr>
              <a:t>‹#›</a:t>
            </a:fld>
            <a:endParaRPr sz="13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438150" y="1250950"/>
            <a:ext cx="6013450" cy="3382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8976" y="4823037"/>
            <a:ext cx="5511800" cy="3946118"/>
          </a:xfrm>
          <a:prstGeom prst="rect">
            <a:avLst/>
          </a:prstGeom>
          <a:noFill/>
          <a:ln>
            <a:noFill/>
          </a:ln>
        </p:spPr>
        <p:txBody>
          <a:bodyPr spcFirstLastPara="1" wrap="square" lIns="96650" tIns="48325" rIns="96650" bIns="48325" anchor="t" anchorCtr="0">
            <a:noAutofit/>
          </a:bodyPr>
          <a:lstStyle/>
          <a:p>
            <a:pPr marL="0" lvl="0" indent="0" algn="r" rtl="1">
              <a:spcBef>
                <a:spcPts val="0"/>
              </a:spcBef>
              <a:spcAft>
                <a:spcPts val="0"/>
              </a:spcAft>
              <a:buNone/>
            </a:pPr>
            <a:r>
              <a:rPr lang="iw-IL" dirty="0"/>
              <a:t>היי אני עפרי אמא של...</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באתי לדבר על שימוש נכון ובריא בטלפון חכם. </a:t>
            </a:r>
            <a:endParaRPr dirty="0"/>
          </a:p>
        </p:txBody>
      </p:sp>
      <p:sp>
        <p:nvSpPr>
          <p:cNvPr id="87" name="Google Shape;87;p1:notes"/>
          <p:cNvSpPr txBox="1">
            <a:spLocks noGrp="1"/>
          </p:cNvSpPr>
          <p:nvPr>
            <p:ph type="sldNum" idx="12"/>
          </p:nvPr>
        </p:nvSpPr>
        <p:spPr>
          <a:xfrm>
            <a:off x="3902598" y="9519057"/>
            <a:ext cx="2985558" cy="502833"/>
          </a:xfrm>
          <a:prstGeom prst="rect">
            <a:avLst/>
          </a:prstGeom>
          <a:noFill/>
          <a:ln>
            <a:noFill/>
          </a:ln>
        </p:spPr>
        <p:txBody>
          <a:bodyPr spcFirstLastPara="1" wrap="square" lIns="96650" tIns="48325" rIns="96650" bIns="48325" anchor="b" anchorCtr="0">
            <a:noAutofit/>
          </a:bodyPr>
          <a:lstStyle/>
          <a:p>
            <a:pPr marL="0" lvl="0" indent="0" algn="r" rtl="1">
              <a:spcBef>
                <a:spcPts val="0"/>
              </a:spcBef>
              <a:spcAft>
                <a:spcPts val="0"/>
              </a:spcAft>
              <a:buNone/>
            </a:pPr>
            <a:fld id="{00000000-1234-1234-1234-123412341234}" type="slidenum">
              <a:rPr lang="iw-IL"/>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he-IL" dirty="0"/>
              <a:t>ועכשיו - בואו נשחק! </a:t>
            </a:r>
          </a:p>
          <a:p>
            <a:pPr algn="r" rtl="1"/>
            <a:r>
              <a:rPr lang="he-IL" dirty="0"/>
              <a:t>בכל שקופית נראה ילדים ואנשים שמחזיקים טלפון בדרכים שונות,</a:t>
            </a:r>
          </a:p>
          <a:p>
            <a:pPr algn="r" rtl="1"/>
            <a:r>
              <a:rPr lang="he-IL" dirty="0"/>
              <a:t>והתפקיד שלכם הוא לבחור מה היציבה הבריאה יותר</a:t>
            </a:r>
          </a:p>
        </p:txBody>
      </p:sp>
      <p:sp>
        <p:nvSpPr>
          <p:cNvPr id="4" name="Slide Number Placeholder 3"/>
          <p:cNvSpPr>
            <a:spLocks noGrp="1"/>
          </p:cNvSpPr>
          <p:nvPr>
            <p:ph type="sldNum" sz="quarter" idx="10"/>
          </p:nvPr>
        </p:nvSpPr>
        <p:spPr/>
        <p:txBody>
          <a:bodyPr/>
          <a:lstStyle/>
          <a:p>
            <a:fld id="{40472072-6063-4D2E-8DCC-D8F5DF923C36}" type="slidenum">
              <a:rPr lang="en-IL" smtClean="0"/>
              <a:t>10</a:t>
            </a:fld>
            <a:endParaRPr lang="en-IL"/>
          </a:p>
        </p:txBody>
      </p:sp>
    </p:spTree>
    <p:extLst>
      <p:ext uri="{BB962C8B-B14F-4D97-AF65-F5344CB8AC3E}">
        <p14:creationId xmlns:p14="http://schemas.microsoft.com/office/powerpoint/2010/main" val="30270692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he-IL" dirty="0"/>
              <a:t>1</a:t>
            </a:r>
          </a:p>
        </p:txBody>
      </p:sp>
      <p:sp>
        <p:nvSpPr>
          <p:cNvPr id="4" name="Slide Number Placeholder 3"/>
          <p:cNvSpPr>
            <a:spLocks noGrp="1"/>
          </p:cNvSpPr>
          <p:nvPr>
            <p:ph type="sldNum" sz="quarter" idx="10"/>
          </p:nvPr>
        </p:nvSpPr>
        <p:spPr/>
        <p:txBody>
          <a:bodyPr/>
          <a:lstStyle/>
          <a:p>
            <a:fld id="{40472072-6063-4D2E-8DCC-D8F5DF923C36}" type="slidenum">
              <a:rPr lang="en-IL" smtClean="0"/>
              <a:t>11</a:t>
            </a:fld>
            <a:endParaRPr lang="en-IL"/>
          </a:p>
        </p:txBody>
      </p:sp>
    </p:spTree>
    <p:extLst>
      <p:ext uri="{BB962C8B-B14F-4D97-AF65-F5344CB8AC3E}">
        <p14:creationId xmlns:p14="http://schemas.microsoft.com/office/powerpoint/2010/main" val="13437161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he-IL" dirty="0"/>
              <a:t>2</a:t>
            </a:r>
          </a:p>
          <a:p>
            <a:pPr algn="r" rtl="1"/>
            <a:r>
              <a:rPr lang="he-IL" dirty="0" err="1"/>
              <a:t>להשען</a:t>
            </a:r>
            <a:r>
              <a:rPr lang="he-IL" dirty="0"/>
              <a:t> על קיר, להרים את המכשיר על הברכיים – זה יופי</a:t>
            </a:r>
          </a:p>
        </p:txBody>
      </p:sp>
      <p:sp>
        <p:nvSpPr>
          <p:cNvPr id="4" name="Slide Number Placeholder 3"/>
          <p:cNvSpPr>
            <a:spLocks noGrp="1"/>
          </p:cNvSpPr>
          <p:nvPr>
            <p:ph type="sldNum" sz="quarter" idx="10"/>
          </p:nvPr>
        </p:nvSpPr>
        <p:spPr/>
        <p:txBody>
          <a:bodyPr/>
          <a:lstStyle/>
          <a:p>
            <a:fld id="{40472072-6063-4D2E-8DCC-D8F5DF923C36}" type="slidenum">
              <a:rPr lang="en-IL" smtClean="0"/>
              <a:t>12</a:t>
            </a:fld>
            <a:endParaRPr lang="en-IL"/>
          </a:p>
        </p:txBody>
      </p:sp>
    </p:spTree>
    <p:extLst>
      <p:ext uri="{BB962C8B-B14F-4D97-AF65-F5344CB8AC3E}">
        <p14:creationId xmlns:p14="http://schemas.microsoft.com/office/powerpoint/2010/main" val="22765916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he-IL" dirty="0"/>
              <a:t>1 </a:t>
            </a:r>
          </a:p>
          <a:p>
            <a:pPr algn="r" rtl="1"/>
            <a:r>
              <a:rPr lang="he-IL" dirty="0" err="1"/>
              <a:t>להשען</a:t>
            </a:r>
            <a:r>
              <a:rPr lang="he-IL" dirty="0"/>
              <a:t>!</a:t>
            </a:r>
          </a:p>
        </p:txBody>
      </p:sp>
      <p:sp>
        <p:nvSpPr>
          <p:cNvPr id="4" name="Slide Number Placeholder 3"/>
          <p:cNvSpPr>
            <a:spLocks noGrp="1"/>
          </p:cNvSpPr>
          <p:nvPr>
            <p:ph type="sldNum" sz="quarter" idx="10"/>
          </p:nvPr>
        </p:nvSpPr>
        <p:spPr/>
        <p:txBody>
          <a:bodyPr/>
          <a:lstStyle/>
          <a:p>
            <a:fld id="{40472072-6063-4D2E-8DCC-D8F5DF923C36}" type="slidenum">
              <a:rPr lang="en-IL" smtClean="0"/>
              <a:t>13</a:t>
            </a:fld>
            <a:endParaRPr lang="en-IL"/>
          </a:p>
        </p:txBody>
      </p:sp>
    </p:spTree>
    <p:extLst>
      <p:ext uri="{BB962C8B-B14F-4D97-AF65-F5344CB8AC3E}">
        <p14:creationId xmlns:p14="http://schemas.microsoft.com/office/powerpoint/2010/main" val="20215178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he-IL" dirty="0"/>
              <a:t>2</a:t>
            </a:r>
          </a:p>
          <a:p>
            <a:pPr algn="r" rtl="1"/>
            <a:endParaRPr lang="he-IL" dirty="0"/>
          </a:p>
        </p:txBody>
      </p:sp>
      <p:sp>
        <p:nvSpPr>
          <p:cNvPr id="4" name="Slide Number Placeholder 3"/>
          <p:cNvSpPr>
            <a:spLocks noGrp="1"/>
          </p:cNvSpPr>
          <p:nvPr>
            <p:ph type="sldNum" sz="quarter" idx="10"/>
          </p:nvPr>
        </p:nvSpPr>
        <p:spPr/>
        <p:txBody>
          <a:bodyPr/>
          <a:lstStyle/>
          <a:p>
            <a:fld id="{40472072-6063-4D2E-8DCC-D8F5DF923C36}" type="slidenum">
              <a:rPr lang="en-IL" smtClean="0"/>
              <a:t>14</a:t>
            </a:fld>
            <a:endParaRPr lang="en-IL"/>
          </a:p>
        </p:txBody>
      </p:sp>
    </p:spTree>
    <p:extLst>
      <p:ext uri="{BB962C8B-B14F-4D97-AF65-F5344CB8AC3E}">
        <p14:creationId xmlns:p14="http://schemas.microsoft.com/office/powerpoint/2010/main" val="12922618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he-IL" dirty="0"/>
              <a:t>2</a:t>
            </a:r>
          </a:p>
        </p:txBody>
      </p:sp>
      <p:sp>
        <p:nvSpPr>
          <p:cNvPr id="4" name="Slide Number Placeholder 3"/>
          <p:cNvSpPr>
            <a:spLocks noGrp="1"/>
          </p:cNvSpPr>
          <p:nvPr>
            <p:ph type="sldNum" sz="quarter" idx="10"/>
          </p:nvPr>
        </p:nvSpPr>
        <p:spPr/>
        <p:txBody>
          <a:bodyPr/>
          <a:lstStyle/>
          <a:p>
            <a:fld id="{40472072-6063-4D2E-8DCC-D8F5DF923C36}" type="slidenum">
              <a:rPr lang="en-IL" smtClean="0"/>
              <a:t>15</a:t>
            </a:fld>
            <a:endParaRPr lang="en-IL"/>
          </a:p>
        </p:txBody>
      </p:sp>
    </p:spTree>
    <p:extLst>
      <p:ext uri="{BB962C8B-B14F-4D97-AF65-F5344CB8AC3E}">
        <p14:creationId xmlns:p14="http://schemas.microsoft.com/office/powerpoint/2010/main" val="14936589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he-IL" dirty="0"/>
              <a:t>1</a:t>
            </a:r>
          </a:p>
        </p:txBody>
      </p:sp>
      <p:sp>
        <p:nvSpPr>
          <p:cNvPr id="4" name="Slide Number Placeholder 3"/>
          <p:cNvSpPr>
            <a:spLocks noGrp="1"/>
          </p:cNvSpPr>
          <p:nvPr>
            <p:ph type="sldNum" sz="quarter" idx="10"/>
          </p:nvPr>
        </p:nvSpPr>
        <p:spPr/>
        <p:txBody>
          <a:bodyPr/>
          <a:lstStyle/>
          <a:p>
            <a:fld id="{40472072-6063-4D2E-8DCC-D8F5DF923C36}" type="slidenum">
              <a:rPr lang="en-IL" smtClean="0"/>
              <a:t>16</a:t>
            </a:fld>
            <a:endParaRPr lang="en-IL"/>
          </a:p>
        </p:txBody>
      </p:sp>
    </p:spTree>
    <p:extLst>
      <p:ext uri="{BB962C8B-B14F-4D97-AF65-F5344CB8AC3E}">
        <p14:creationId xmlns:p14="http://schemas.microsoft.com/office/powerpoint/2010/main" val="7279863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he-IL" dirty="0"/>
              <a:t>2</a:t>
            </a:r>
          </a:p>
        </p:txBody>
      </p:sp>
      <p:sp>
        <p:nvSpPr>
          <p:cNvPr id="4" name="Slide Number Placeholder 3"/>
          <p:cNvSpPr>
            <a:spLocks noGrp="1"/>
          </p:cNvSpPr>
          <p:nvPr>
            <p:ph type="sldNum" sz="quarter" idx="10"/>
          </p:nvPr>
        </p:nvSpPr>
        <p:spPr/>
        <p:txBody>
          <a:bodyPr/>
          <a:lstStyle/>
          <a:p>
            <a:fld id="{40472072-6063-4D2E-8DCC-D8F5DF923C36}" type="slidenum">
              <a:rPr lang="en-IL" smtClean="0"/>
              <a:t>17</a:t>
            </a:fld>
            <a:endParaRPr lang="en-IL"/>
          </a:p>
        </p:txBody>
      </p:sp>
    </p:spTree>
    <p:extLst>
      <p:ext uri="{BB962C8B-B14F-4D97-AF65-F5344CB8AC3E}">
        <p14:creationId xmlns:p14="http://schemas.microsoft.com/office/powerpoint/2010/main" val="42229719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he-IL" dirty="0"/>
              <a:t>2</a:t>
            </a:r>
          </a:p>
        </p:txBody>
      </p:sp>
      <p:sp>
        <p:nvSpPr>
          <p:cNvPr id="4" name="Slide Number Placeholder 3"/>
          <p:cNvSpPr>
            <a:spLocks noGrp="1"/>
          </p:cNvSpPr>
          <p:nvPr>
            <p:ph type="sldNum" sz="quarter" idx="10"/>
          </p:nvPr>
        </p:nvSpPr>
        <p:spPr/>
        <p:txBody>
          <a:bodyPr/>
          <a:lstStyle/>
          <a:p>
            <a:fld id="{40472072-6063-4D2E-8DCC-D8F5DF923C36}" type="slidenum">
              <a:rPr lang="en-IL" smtClean="0"/>
              <a:t>18</a:t>
            </a:fld>
            <a:endParaRPr lang="en-IL"/>
          </a:p>
        </p:txBody>
      </p:sp>
    </p:spTree>
    <p:extLst>
      <p:ext uri="{BB962C8B-B14F-4D97-AF65-F5344CB8AC3E}">
        <p14:creationId xmlns:p14="http://schemas.microsoft.com/office/powerpoint/2010/main" val="33193782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dirty="0"/>
              <a:t>בואו נדבר על תמונות. האם הייתם מעבירים כל תמונה שצילמתם לאחרים?</a:t>
            </a:r>
            <a:r>
              <a:rPr lang="en-US" dirty="0"/>
              <a:t> </a:t>
            </a:r>
            <a:endParaRPr lang="he-IL" dirty="0"/>
          </a:p>
          <a:p>
            <a:pPr algn="r" rtl="1"/>
            <a:r>
              <a:rPr lang="he-IL" dirty="0"/>
              <a:t>למי מותר להעביר?</a:t>
            </a:r>
          </a:p>
          <a:p>
            <a:pPr algn="r" rtl="1"/>
            <a:r>
              <a:rPr lang="he-IL" dirty="0"/>
              <a:t>למי לא מעבירים אף תמונה אף פעם? (לאנשים שלא פגשנו באופן אישי, גם לא לאנשים שאומרים לנו שהם מכירים מישהו שאנחנו מכירים)</a:t>
            </a:r>
          </a:p>
          <a:p>
            <a:pPr algn="r" rtl="1"/>
            <a:r>
              <a:rPr lang="he-IL" dirty="0"/>
              <a:t>מה מותר להעביר ומה לא?</a:t>
            </a:r>
          </a:p>
        </p:txBody>
      </p:sp>
      <p:sp>
        <p:nvSpPr>
          <p:cNvPr id="4" name="מציין מיקום של מספר שקופית 3"/>
          <p:cNvSpPr>
            <a:spLocks noGrp="1"/>
          </p:cNvSpPr>
          <p:nvPr>
            <p:ph type="sldNum" sz="quarter" idx="5"/>
          </p:nvPr>
        </p:nvSpPr>
        <p:spPr/>
        <p:txBody>
          <a:bodyPr/>
          <a:lstStyle/>
          <a:p>
            <a:fld id="{40472072-6063-4D2E-8DCC-D8F5DF923C36}" type="slidenum">
              <a:rPr lang="en-IL" smtClean="0"/>
              <a:t>19</a:t>
            </a:fld>
            <a:endParaRPr lang="en-IL"/>
          </a:p>
        </p:txBody>
      </p:sp>
    </p:spTree>
    <p:extLst>
      <p:ext uri="{BB962C8B-B14F-4D97-AF65-F5344CB8AC3E}">
        <p14:creationId xmlns:p14="http://schemas.microsoft.com/office/powerpoint/2010/main" val="5308458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lvl="0" indent="0" algn="r" rtl="1">
              <a:spcBef>
                <a:spcPts val="0"/>
              </a:spcBef>
              <a:spcAft>
                <a:spcPts val="0"/>
              </a:spcAft>
              <a:buNone/>
            </a:pPr>
            <a:endParaRPr lang="he-IL" dirty="0"/>
          </a:p>
          <a:p>
            <a:pPr marL="0" lvl="0" indent="0" algn="r" rtl="1">
              <a:spcBef>
                <a:spcPts val="0"/>
              </a:spcBef>
              <a:spcAft>
                <a:spcPts val="0"/>
              </a:spcAft>
              <a:buNone/>
            </a:pPr>
            <a:r>
              <a:rPr lang="he-IL" dirty="0"/>
              <a:t>אבל בואו נתחיל דווקא בלדבר על תה. </a:t>
            </a:r>
          </a:p>
          <a:p>
            <a:pPr marL="0" lvl="0" indent="0" algn="r" rtl="1">
              <a:spcBef>
                <a:spcPts val="0"/>
              </a:spcBef>
              <a:spcAft>
                <a:spcPts val="0"/>
              </a:spcAft>
              <a:buNone/>
            </a:pPr>
            <a:endParaRPr lang="he-IL" dirty="0"/>
          </a:p>
          <a:p>
            <a:pPr marL="0" lvl="0" indent="0" algn="r" rtl="1">
              <a:spcBef>
                <a:spcPts val="0"/>
              </a:spcBef>
              <a:spcAft>
                <a:spcPts val="0"/>
              </a:spcAft>
              <a:buNone/>
            </a:pPr>
            <a:r>
              <a:rPr lang="he-IL" dirty="0"/>
              <a:t>מי כאן יודע להכין תה?</a:t>
            </a:r>
          </a:p>
          <a:p>
            <a:pPr marL="0" lvl="0" indent="0" algn="r" rtl="1">
              <a:spcBef>
                <a:spcPts val="0"/>
              </a:spcBef>
              <a:spcAft>
                <a:spcPts val="0"/>
              </a:spcAft>
              <a:buNone/>
            </a:pPr>
            <a:r>
              <a:rPr lang="he-IL" dirty="0"/>
              <a:t>הרבה ילדים יודעים להכין תה, או ראו מבוגרים מכינים תה לפחות פעם אחת. לפני הפעם הראשונה שהכנתם תה, לימדו אתכם על אילו כפתורים ללחוץ בתמי4 או בקומקום, איך למלא את הכוס לאט, ממה </a:t>
            </a:r>
            <a:r>
              <a:rPr lang="he-IL" dirty="0" err="1"/>
              <a:t>להזהר</a:t>
            </a:r>
            <a:r>
              <a:rPr lang="he-IL" dirty="0"/>
              <a:t>. והסבירו לכם על משהו ממש </a:t>
            </a:r>
            <a:r>
              <a:rPr lang="he-IL" dirty="0" err="1"/>
              <a:t>ממש</a:t>
            </a:r>
            <a:r>
              <a:rPr lang="he-IL" dirty="0"/>
              <a:t> חשוב שלא כתוב על התה או על הקומקום או התמי4 – צריך </a:t>
            </a:r>
            <a:r>
              <a:rPr lang="he-IL" dirty="0" err="1"/>
              <a:t>להזהר</a:t>
            </a:r>
            <a:r>
              <a:rPr lang="he-IL" dirty="0"/>
              <a:t> מהמים הרותחים. </a:t>
            </a:r>
          </a:p>
          <a:p>
            <a:pPr marL="0" lvl="0" indent="0" algn="r" rtl="1">
              <a:spcBef>
                <a:spcPts val="0"/>
              </a:spcBef>
              <a:spcAft>
                <a:spcPts val="0"/>
              </a:spcAft>
              <a:buNone/>
            </a:pPr>
            <a:r>
              <a:rPr lang="he-IL" dirty="0"/>
              <a:t>כי מה היה עלול לקרות אם נשתה מהר מדי מים רותחים, או חלילה נשפוך על עצמנו מים רותחים?</a:t>
            </a:r>
            <a:r>
              <a:rPr lang="en-US" dirty="0"/>
              <a:t> </a:t>
            </a:r>
            <a:r>
              <a:rPr lang="he-IL" dirty="0"/>
              <a:t>נקבל כוויה.</a:t>
            </a:r>
          </a:p>
          <a:p>
            <a:pPr marL="0" lvl="0" indent="0" algn="r" rtl="1">
              <a:spcBef>
                <a:spcPts val="0"/>
              </a:spcBef>
              <a:spcAft>
                <a:spcPts val="0"/>
              </a:spcAft>
              <a:buNone/>
            </a:pPr>
            <a:r>
              <a:rPr lang="he-IL" dirty="0"/>
              <a:t>גם פשוט כמו תה יש כללים מאוד פשוטים שאם נשמור עליהם הם יעזרו לנו להפעיל את המכשיר נכון בלי לסכן את עצמנו או לשרוף לעצמנו את הבית. </a:t>
            </a:r>
          </a:p>
          <a:p>
            <a:pPr marL="0" lvl="0" indent="0" algn="r" rtl="1">
              <a:spcBef>
                <a:spcPts val="0"/>
              </a:spcBef>
              <a:spcAft>
                <a:spcPts val="0"/>
              </a:spcAft>
              <a:buNone/>
            </a:pPr>
            <a:endParaRPr lang="he-IL" dirty="0"/>
          </a:p>
          <a:p>
            <a:pPr marL="0" lvl="0" indent="0" algn="r" rtl="1">
              <a:spcBef>
                <a:spcPts val="0"/>
              </a:spcBef>
              <a:spcAft>
                <a:spcPts val="0"/>
              </a:spcAft>
              <a:buNone/>
            </a:pPr>
            <a:r>
              <a:rPr lang="he-IL" dirty="0"/>
              <a:t>באותו האופן, מאוד קל להפעיל את הטלפון החכם, </a:t>
            </a:r>
          </a:p>
          <a:p>
            <a:pPr marL="0" lvl="0" indent="0" algn="r" rtl="1">
              <a:spcBef>
                <a:spcPts val="0"/>
              </a:spcBef>
              <a:spcAft>
                <a:spcPts val="0"/>
              </a:spcAft>
              <a:buNone/>
            </a:pPr>
            <a:r>
              <a:rPr lang="he-IL" dirty="0"/>
              <a:t>וזה נכון שאם לא נשתמש בו נכון – לא נתפוצץ, </a:t>
            </a:r>
          </a:p>
          <a:p>
            <a:pPr marL="0" lvl="0" indent="0" algn="r" rtl="1">
              <a:spcBef>
                <a:spcPts val="0"/>
              </a:spcBef>
              <a:spcAft>
                <a:spcPts val="0"/>
              </a:spcAft>
              <a:buNone/>
            </a:pPr>
            <a:r>
              <a:rPr lang="he-IL" dirty="0"/>
              <a:t>אבל גם לטלפון יש כללים וחוקים שיכולים לעזור לנו לשמור על עצמנו וגם על היחסים עם הסביבה שלנו. </a:t>
            </a:r>
          </a:p>
          <a:p>
            <a:pPr marL="0" lvl="0" indent="0" algn="r" rtl="1">
              <a:spcBef>
                <a:spcPts val="0"/>
              </a:spcBef>
              <a:spcAft>
                <a:spcPts val="0"/>
              </a:spcAft>
              <a:buNone/>
            </a:pPr>
            <a:endParaRPr lang="he-IL" dirty="0"/>
          </a:p>
          <a:p>
            <a:pPr marL="0" lvl="0" indent="0" algn="r" rtl="1">
              <a:spcBef>
                <a:spcPts val="0"/>
              </a:spcBef>
              <a:spcAft>
                <a:spcPts val="0"/>
              </a:spcAft>
              <a:buNone/>
            </a:pPr>
            <a:endParaRPr lang="he-IL" dirty="0"/>
          </a:p>
          <a:p>
            <a:pPr marL="0" lvl="0" indent="0" algn="r" rtl="1">
              <a:spcBef>
                <a:spcPts val="0"/>
              </a:spcBef>
              <a:spcAft>
                <a:spcPts val="0"/>
              </a:spcAft>
              <a:buNone/>
            </a:pPr>
            <a:r>
              <a:rPr lang="he-IL" dirty="0"/>
              <a:t>מי משחק בבית בטלפון החכם – להרים יד ולהשאיר למעלה.</a:t>
            </a:r>
          </a:p>
          <a:p>
            <a:pPr marL="0" lvl="0" indent="0" algn="r" rtl="1">
              <a:spcBef>
                <a:spcPts val="0"/>
              </a:spcBef>
              <a:spcAft>
                <a:spcPts val="0"/>
              </a:spcAft>
              <a:buNone/>
            </a:pPr>
            <a:r>
              <a:rPr lang="he-IL" dirty="0"/>
              <a:t>מי משחק </a:t>
            </a:r>
            <a:r>
              <a:rPr lang="he-IL" dirty="0" err="1"/>
              <a:t>בטאבלט</a:t>
            </a:r>
            <a:r>
              <a:rPr lang="he-IL" dirty="0"/>
              <a:t>?</a:t>
            </a:r>
          </a:p>
          <a:p>
            <a:pPr marL="0" lvl="0" indent="0" algn="r" rtl="1">
              <a:spcBef>
                <a:spcPts val="0"/>
              </a:spcBef>
              <a:spcAft>
                <a:spcPts val="0"/>
              </a:spcAft>
              <a:buNone/>
            </a:pPr>
            <a:r>
              <a:rPr lang="he-IL" dirty="0"/>
              <a:t>למי יש טלפון חכם?</a:t>
            </a:r>
          </a:p>
          <a:p>
            <a:pPr marL="0" lvl="0" indent="0" algn="r" rtl="1">
              <a:spcBef>
                <a:spcPts val="0"/>
              </a:spcBef>
              <a:spcAft>
                <a:spcPts val="0"/>
              </a:spcAft>
              <a:buNone/>
            </a:pPr>
            <a:r>
              <a:rPr lang="he-IL" dirty="0"/>
              <a:t>....</a:t>
            </a:r>
          </a:p>
          <a:p>
            <a:pPr marL="0" lvl="0" indent="0" algn="r" rtl="1">
              <a:spcBef>
                <a:spcPts val="0"/>
              </a:spcBef>
              <a:spcAft>
                <a:spcPts val="0"/>
              </a:spcAft>
              <a:buNone/>
            </a:pPr>
            <a:endParaRPr lang="he-IL" dirty="0"/>
          </a:p>
          <a:p>
            <a:pPr marL="0" lvl="0" indent="0" algn="r" rtl="1">
              <a:spcBef>
                <a:spcPts val="0"/>
              </a:spcBef>
              <a:spcAft>
                <a:spcPts val="0"/>
              </a:spcAft>
              <a:buNone/>
            </a:pPr>
            <a:r>
              <a:rPr lang="he-IL" dirty="0"/>
              <a:t>לכולנו יש גישה לטלפון החכם. </a:t>
            </a:r>
          </a:p>
          <a:p>
            <a:pPr marL="0" lvl="0" indent="0" algn="r" rtl="1">
              <a:spcBef>
                <a:spcPts val="0"/>
              </a:spcBef>
              <a:spcAft>
                <a:spcPts val="0"/>
              </a:spcAft>
              <a:buNone/>
            </a:pPr>
            <a:endParaRPr lang="he-IL" dirty="0"/>
          </a:p>
          <a:p>
            <a:pPr marL="0" lvl="0" indent="0" algn="r" rtl="1">
              <a:spcBef>
                <a:spcPts val="0"/>
              </a:spcBef>
              <a:spcAft>
                <a:spcPts val="0"/>
              </a:spcAft>
              <a:buNone/>
            </a:pPr>
            <a:r>
              <a:rPr lang="he-IL" dirty="0"/>
              <a:t>במפגש נדבר על הכללים הלא כתובים של הטלפונים החכמים שיעזרו לנו לשמור על עצמנו. </a:t>
            </a:r>
          </a:p>
          <a:p>
            <a:pPr marL="0" lvl="0" indent="0" algn="r" rtl="1">
              <a:spcBef>
                <a:spcPts val="0"/>
              </a:spcBef>
              <a:spcAft>
                <a:spcPts val="0"/>
              </a:spcAft>
              <a:buNone/>
            </a:pPr>
            <a:endParaRPr lang="he-IL" dirty="0"/>
          </a:p>
          <a:p>
            <a:endParaRPr lang="he-IL" dirty="0"/>
          </a:p>
        </p:txBody>
      </p:sp>
      <p:sp>
        <p:nvSpPr>
          <p:cNvPr id="4" name="מציין מיקום של מספר שקופית 3"/>
          <p:cNvSpPr>
            <a:spLocks noGrp="1"/>
          </p:cNvSpPr>
          <p:nvPr>
            <p:ph type="sldNum" idx="10"/>
          </p:nvPr>
        </p:nvSpPr>
        <p:spPr/>
        <p:txBody>
          <a:bodyPr/>
          <a:lstStyle/>
          <a:p>
            <a:pPr marL="0" marR="0" lvl="0" indent="0" algn="r" rtl="1">
              <a:spcBef>
                <a:spcPts val="0"/>
              </a:spcBef>
              <a:spcAft>
                <a:spcPts val="0"/>
              </a:spcAft>
              <a:buNone/>
            </a:pPr>
            <a:fld id="{00000000-1234-1234-1234-123412341234}" type="slidenum">
              <a:rPr lang="iw-IL" sz="1300" b="0" i="0" u="none" strike="noStrike" cap="none" smtClean="0">
                <a:solidFill>
                  <a:schemeClr val="dk1"/>
                </a:solidFill>
                <a:latin typeface="Calibri"/>
                <a:ea typeface="Calibri"/>
                <a:cs typeface="Calibri"/>
                <a:sym typeface="Calibri"/>
              </a:rPr>
              <a:t>2</a:t>
            </a:fld>
            <a:endParaRPr lang="iw-IL" sz="13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187499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dirty="0"/>
              <a:t>חידה</a:t>
            </a:r>
          </a:p>
        </p:txBody>
      </p:sp>
      <p:sp>
        <p:nvSpPr>
          <p:cNvPr id="4" name="מציין מיקום של מספר שקופית 3"/>
          <p:cNvSpPr>
            <a:spLocks noGrp="1"/>
          </p:cNvSpPr>
          <p:nvPr>
            <p:ph type="sldNum" sz="quarter" idx="5"/>
          </p:nvPr>
        </p:nvSpPr>
        <p:spPr/>
        <p:txBody>
          <a:bodyPr/>
          <a:lstStyle/>
          <a:p>
            <a:fld id="{40472072-6063-4D2E-8DCC-D8F5DF923C36}" type="slidenum">
              <a:rPr lang="en-IL" smtClean="0"/>
              <a:t>20</a:t>
            </a:fld>
            <a:endParaRPr lang="en-IL"/>
          </a:p>
        </p:txBody>
      </p:sp>
    </p:spTree>
    <p:extLst>
      <p:ext uri="{BB962C8B-B14F-4D97-AF65-F5344CB8AC3E}">
        <p14:creationId xmlns:p14="http://schemas.microsoft.com/office/powerpoint/2010/main" val="36542704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dirty="0"/>
              <a:t>חידה</a:t>
            </a:r>
          </a:p>
        </p:txBody>
      </p:sp>
      <p:sp>
        <p:nvSpPr>
          <p:cNvPr id="4" name="מציין מיקום של מספר שקופית 3"/>
          <p:cNvSpPr>
            <a:spLocks noGrp="1"/>
          </p:cNvSpPr>
          <p:nvPr>
            <p:ph type="sldNum" sz="quarter" idx="5"/>
          </p:nvPr>
        </p:nvSpPr>
        <p:spPr/>
        <p:txBody>
          <a:bodyPr/>
          <a:lstStyle/>
          <a:p>
            <a:fld id="{40472072-6063-4D2E-8DCC-D8F5DF923C36}" type="slidenum">
              <a:rPr lang="en-IL" smtClean="0"/>
              <a:t>21</a:t>
            </a:fld>
            <a:endParaRPr lang="en-IL"/>
          </a:p>
        </p:txBody>
      </p:sp>
    </p:spTree>
    <p:extLst>
      <p:ext uri="{BB962C8B-B14F-4D97-AF65-F5344CB8AC3E}">
        <p14:creationId xmlns:p14="http://schemas.microsoft.com/office/powerpoint/2010/main" val="33177383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dirty="0"/>
              <a:t>מי פה מתכתב </a:t>
            </a:r>
            <a:r>
              <a:rPr lang="he-IL" dirty="0" err="1"/>
              <a:t>בווטסאפ</a:t>
            </a:r>
            <a:r>
              <a:rPr lang="he-IL" dirty="0"/>
              <a:t>?</a:t>
            </a:r>
          </a:p>
          <a:p>
            <a:pPr algn="r" rtl="1"/>
            <a:r>
              <a:rPr lang="he-IL" dirty="0"/>
              <a:t>מי שלא הרים יד -</a:t>
            </a:r>
          </a:p>
          <a:p>
            <a:pPr algn="r" rtl="1"/>
            <a:r>
              <a:rPr lang="he-IL" dirty="0"/>
              <a:t>מי משתמש לפעמים </a:t>
            </a:r>
            <a:r>
              <a:rPr lang="he-IL" dirty="0" err="1"/>
              <a:t>בווטסאפ</a:t>
            </a:r>
            <a:r>
              <a:rPr lang="he-IL" dirty="0"/>
              <a:t> של ההורים? </a:t>
            </a:r>
          </a:p>
          <a:p>
            <a:pPr algn="r" rtl="1"/>
            <a:r>
              <a:rPr lang="he-IL" dirty="0"/>
              <a:t>מי מתכתב דרך טלפון של חבר?</a:t>
            </a:r>
          </a:p>
          <a:p>
            <a:pPr algn="r" rtl="1"/>
            <a:endParaRPr lang="he-IL" dirty="0"/>
          </a:p>
          <a:p>
            <a:pPr algn="r" rtl="1"/>
            <a:r>
              <a:rPr lang="he-IL" dirty="0"/>
              <a:t>היום נדבר על </a:t>
            </a:r>
            <a:r>
              <a:rPr lang="he-IL" dirty="0" err="1"/>
              <a:t>ווטסאפ</a:t>
            </a:r>
            <a:r>
              <a:rPr lang="he-IL" dirty="0"/>
              <a:t> – הכלי שמאפשר לנו לדבר עם אחרים, בלי להוציא קול. </a:t>
            </a:r>
          </a:p>
        </p:txBody>
      </p:sp>
      <p:sp>
        <p:nvSpPr>
          <p:cNvPr id="4" name="מציין מיקום של מספר שקופית 3"/>
          <p:cNvSpPr>
            <a:spLocks noGrp="1"/>
          </p:cNvSpPr>
          <p:nvPr>
            <p:ph type="sldNum" sz="quarter" idx="5"/>
          </p:nvPr>
        </p:nvSpPr>
        <p:spPr/>
        <p:txBody>
          <a:bodyPr/>
          <a:lstStyle/>
          <a:p>
            <a:fld id="{40472072-6063-4D2E-8DCC-D8F5DF923C36}" type="slidenum">
              <a:rPr lang="en-IL" smtClean="0"/>
              <a:t>22</a:t>
            </a:fld>
            <a:endParaRPr lang="en-IL"/>
          </a:p>
        </p:txBody>
      </p:sp>
    </p:spTree>
    <p:extLst>
      <p:ext uri="{BB962C8B-B14F-4D97-AF65-F5344CB8AC3E}">
        <p14:creationId xmlns:p14="http://schemas.microsoft.com/office/powerpoint/2010/main" val="20795776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dirty="0"/>
              <a:t>הצעת הגשה – עשיתי את זה בכיתות בעבר, וזה היה חזק מאוד. ממליצה.</a:t>
            </a:r>
          </a:p>
          <a:p>
            <a:pPr algn="r"/>
            <a:endParaRPr lang="en-US" dirty="0"/>
          </a:p>
          <a:p>
            <a:pPr algn="r"/>
            <a:r>
              <a:rPr lang="he-IL" dirty="0"/>
              <a:t>בפרצוף הכי רציני שאפשר:</a:t>
            </a:r>
          </a:p>
          <a:p>
            <a:pPr algn="r"/>
            <a:endParaRPr lang="he-IL" dirty="0"/>
          </a:p>
          <a:p>
            <a:pPr algn="r"/>
            <a:r>
              <a:rPr lang="he-IL" dirty="0"/>
              <a:t>ילדים, אני הולכת להגיד עכשיו דברים שלא אמורים להגיד בבית הספר.</a:t>
            </a:r>
          </a:p>
          <a:p>
            <a:pPr algn="r"/>
            <a:r>
              <a:rPr lang="he-IL" dirty="0"/>
              <a:t>אני הולכת להגיד דברים שמבוגרים בכלל לא אמורים להגיד. </a:t>
            </a:r>
          </a:p>
          <a:p>
            <a:pPr algn="r"/>
            <a:r>
              <a:rPr lang="he-IL" dirty="0"/>
              <a:t>אני הולכת להגיד דברים שלא אמורים להגיד בכיתה ג'. </a:t>
            </a:r>
          </a:p>
          <a:p>
            <a:pPr algn="r"/>
            <a:endParaRPr lang="he-IL" dirty="0"/>
          </a:p>
          <a:p>
            <a:pPr algn="r"/>
            <a:r>
              <a:rPr lang="he-IL" dirty="0"/>
              <a:t>אז תקשיבו טוב.</a:t>
            </a:r>
            <a:endParaRPr lang="en-US" dirty="0"/>
          </a:p>
          <a:p>
            <a:pPr algn="r"/>
            <a:r>
              <a:rPr lang="he-IL" dirty="0"/>
              <a:t>וכאן נכנס רצף של הקללות, מהקלה לכבדה (מפגרת, סתומה, מכוער, טיפש... ועד – כיד הדמיון הטובה עליכם).</a:t>
            </a:r>
          </a:p>
          <a:p>
            <a:pPr algn="r"/>
            <a:endParaRPr lang="he-IL" dirty="0"/>
          </a:p>
          <a:p>
            <a:pPr algn="r"/>
            <a:r>
              <a:rPr lang="he-IL" dirty="0"/>
              <a:t>דממה.</a:t>
            </a:r>
          </a:p>
          <a:p>
            <a:pPr algn="r"/>
            <a:r>
              <a:rPr lang="he-IL" dirty="0"/>
              <a:t>מזעזע, נכון? מבוגרים לא מדברים ככה בדרך כלל. </a:t>
            </a:r>
          </a:p>
          <a:p>
            <a:pPr algn="r"/>
            <a:r>
              <a:rPr lang="he-IL" dirty="0"/>
              <a:t>אבל יש אנשים שמרשים לעצמם לכתוב ככה. כי לכתוב זה קל. </a:t>
            </a:r>
          </a:p>
          <a:p>
            <a:pPr algn="r"/>
            <a:r>
              <a:rPr lang="he-IL" dirty="0"/>
              <a:t>מילים נכתבות בקלות, ונשארות שם לנצח. </a:t>
            </a:r>
          </a:p>
          <a:p>
            <a:pPr algn="r"/>
            <a:endParaRPr lang="he-IL" dirty="0"/>
          </a:p>
          <a:p>
            <a:pPr algn="r"/>
            <a:r>
              <a:rPr lang="he-IL" dirty="0"/>
              <a:t>לא כותבים את מה שלא היינו אומרים בעל פה.</a:t>
            </a:r>
            <a:endParaRPr lang="en-US" dirty="0"/>
          </a:p>
          <a:p>
            <a:pPr algn="r"/>
            <a:r>
              <a:rPr lang="he-IL" dirty="0"/>
              <a:t>לא כותבים דברים שאחר כך נתבייש לראות שכתבנו.</a:t>
            </a:r>
          </a:p>
          <a:p>
            <a:pPr algn="r"/>
            <a:r>
              <a:rPr lang="he-IL" dirty="0"/>
              <a:t>לא כותבים דברים פוגעים מאוד, שאין מהם חזרה.</a:t>
            </a:r>
          </a:p>
          <a:p>
            <a:pPr algn="r"/>
            <a:endParaRPr lang="he-IL" dirty="0"/>
          </a:p>
          <a:p>
            <a:pPr algn="r"/>
            <a:r>
              <a:rPr lang="he-IL" dirty="0"/>
              <a:t>מה שכתוב נשאר.</a:t>
            </a:r>
          </a:p>
          <a:p>
            <a:pPr algn="r"/>
            <a:r>
              <a:rPr lang="he-IL" dirty="0"/>
              <a:t>כשאנחנו כועסים</a:t>
            </a:r>
          </a:p>
          <a:p>
            <a:pPr algn="r"/>
            <a:r>
              <a:rPr lang="he-IL" dirty="0"/>
              <a:t>או כשאנחנו רואים דיון שמתדרדר לשיח לא נעים</a:t>
            </a:r>
          </a:p>
          <a:p>
            <a:pPr algn="r"/>
            <a:r>
              <a:rPr lang="he-IL" dirty="0"/>
              <a:t>ניקח רגע</a:t>
            </a:r>
          </a:p>
          <a:p>
            <a:pPr algn="r"/>
            <a:r>
              <a:rPr lang="he-IL" dirty="0"/>
              <a:t>נחשוב</a:t>
            </a:r>
          </a:p>
          <a:p>
            <a:pPr algn="r"/>
            <a:r>
              <a:rPr lang="he-IL" dirty="0"/>
              <a:t>האם הינו אומרים את מה שאנחנו רוצים לכתוב?</a:t>
            </a:r>
          </a:p>
          <a:p>
            <a:pPr algn="r"/>
            <a:r>
              <a:rPr lang="he-IL" dirty="0"/>
              <a:t>כותבים רק את מה שהיינו מסוגלים להגיד</a:t>
            </a:r>
          </a:p>
          <a:p>
            <a:pPr algn="r"/>
            <a:r>
              <a:rPr lang="he-IL" dirty="0"/>
              <a:t>וגם לגבי זה צריך לחשוב פעמיים. </a:t>
            </a:r>
            <a:endParaRPr lang="en-US" dirty="0"/>
          </a:p>
        </p:txBody>
      </p:sp>
      <p:sp>
        <p:nvSpPr>
          <p:cNvPr id="4" name="מציין מיקום של מספר שקופית 3"/>
          <p:cNvSpPr>
            <a:spLocks noGrp="1"/>
          </p:cNvSpPr>
          <p:nvPr>
            <p:ph type="sldNum" sz="quarter" idx="5"/>
          </p:nvPr>
        </p:nvSpPr>
        <p:spPr/>
        <p:txBody>
          <a:bodyPr/>
          <a:lstStyle/>
          <a:p>
            <a:fld id="{40472072-6063-4D2E-8DCC-D8F5DF923C36}" type="slidenum">
              <a:rPr lang="en-IL" smtClean="0"/>
              <a:t>23</a:t>
            </a:fld>
            <a:endParaRPr lang="en-IL"/>
          </a:p>
        </p:txBody>
      </p:sp>
    </p:spTree>
    <p:extLst>
      <p:ext uri="{BB962C8B-B14F-4D97-AF65-F5344CB8AC3E}">
        <p14:creationId xmlns:p14="http://schemas.microsoft.com/office/powerpoint/2010/main" val="23729095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r" rtl="1">
              <a:spcBef>
                <a:spcPts val="0"/>
              </a:spcBef>
              <a:spcAft>
                <a:spcPts val="0"/>
              </a:spcAft>
              <a:buNone/>
            </a:pPr>
            <a:r>
              <a:rPr lang="he-IL" dirty="0"/>
              <a:t>נתחיל בסרטון. מה רואים כאן?</a:t>
            </a:r>
          </a:p>
          <a:p>
            <a:pPr marL="0" lvl="0" indent="0" algn="r" rtl="1">
              <a:spcBef>
                <a:spcPts val="0"/>
              </a:spcBef>
              <a:spcAft>
                <a:spcPts val="0"/>
              </a:spcAft>
              <a:buNone/>
            </a:pPr>
            <a:endParaRPr lang="he-IL" dirty="0"/>
          </a:p>
          <a:p>
            <a:pPr marL="0" lvl="0" indent="0" algn="r" rtl="1">
              <a:spcBef>
                <a:spcPts val="0"/>
              </a:spcBef>
              <a:spcAft>
                <a:spcPts val="0"/>
              </a:spcAft>
              <a:buNone/>
            </a:pPr>
            <a:r>
              <a:rPr lang="he-IL" dirty="0"/>
              <a:t>האנשים האלה נופלים. </a:t>
            </a:r>
          </a:p>
          <a:p>
            <a:pPr marL="0" lvl="0" indent="0" algn="r" rtl="1">
              <a:spcBef>
                <a:spcPts val="0"/>
              </a:spcBef>
              <a:spcAft>
                <a:spcPts val="0"/>
              </a:spcAft>
              <a:buNone/>
            </a:pPr>
            <a:r>
              <a:rPr lang="he-IL" dirty="0"/>
              <a:t>למה?</a:t>
            </a:r>
          </a:p>
          <a:p>
            <a:pPr marL="0" lvl="0" indent="0" algn="r" rtl="1">
              <a:spcBef>
                <a:spcPts val="0"/>
              </a:spcBef>
              <a:spcAft>
                <a:spcPts val="0"/>
              </a:spcAft>
              <a:buNone/>
            </a:pPr>
            <a:r>
              <a:rPr lang="he-IL" dirty="0"/>
              <a:t>מה הם לא מצליחים לעשות?</a:t>
            </a:r>
          </a:p>
          <a:p>
            <a:pPr marL="0" lvl="0" indent="0" algn="r" rtl="1">
              <a:spcBef>
                <a:spcPts val="0"/>
              </a:spcBef>
              <a:spcAft>
                <a:spcPts val="0"/>
              </a:spcAft>
              <a:buNone/>
            </a:pPr>
            <a:r>
              <a:rPr lang="he-IL" dirty="0"/>
              <a:t>ללכת. </a:t>
            </a:r>
          </a:p>
          <a:p>
            <a:pPr marL="0" lvl="0" indent="0" algn="r" rtl="1">
              <a:spcBef>
                <a:spcPts val="0"/>
              </a:spcBef>
              <a:spcAft>
                <a:spcPts val="0"/>
              </a:spcAft>
              <a:buNone/>
            </a:pPr>
            <a:r>
              <a:rPr lang="he-IL" dirty="0"/>
              <a:t>למה?</a:t>
            </a:r>
          </a:p>
          <a:p>
            <a:pPr marL="0" lvl="0" indent="0" algn="r" rtl="1">
              <a:spcBef>
                <a:spcPts val="0"/>
              </a:spcBef>
              <a:spcAft>
                <a:spcPts val="0"/>
              </a:spcAft>
              <a:buNone/>
            </a:pPr>
            <a:r>
              <a:rPr lang="he-IL" dirty="0"/>
              <a:t>הם לא מרוכזים, </a:t>
            </a:r>
          </a:p>
          <a:p>
            <a:pPr marL="0" lvl="0" indent="0" algn="r" rtl="1">
              <a:spcBef>
                <a:spcPts val="0"/>
              </a:spcBef>
              <a:spcAft>
                <a:spcPts val="0"/>
              </a:spcAft>
              <a:buNone/>
            </a:pPr>
            <a:r>
              <a:rPr lang="he-IL" dirty="0"/>
              <a:t>כי הם מנסים ללכת ולהסתכל על הטלפון באותו זמן. </a:t>
            </a:r>
          </a:p>
          <a:p>
            <a:pPr marL="0" lvl="0" indent="0" algn="r" rtl="1">
              <a:spcBef>
                <a:spcPts val="0"/>
              </a:spcBef>
              <a:spcAft>
                <a:spcPts val="0"/>
              </a:spcAft>
              <a:buNone/>
            </a:pPr>
            <a:r>
              <a:rPr lang="he-IL" dirty="0"/>
              <a:t>וזה מצליח?</a:t>
            </a:r>
          </a:p>
          <a:p>
            <a:pPr marL="0" lvl="0" indent="0" algn="r" rtl="1">
              <a:spcBef>
                <a:spcPts val="0"/>
              </a:spcBef>
              <a:spcAft>
                <a:spcPts val="0"/>
              </a:spcAft>
              <a:buNone/>
            </a:pPr>
            <a:r>
              <a:rPr lang="he-IL" dirty="0"/>
              <a:t>לא. </a:t>
            </a:r>
          </a:p>
        </p:txBody>
      </p:sp>
      <p:sp>
        <p:nvSpPr>
          <p:cNvPr id="4" name="Slide Number Placeholder 3"/>
          <p:cNvSpPr>
            <a:spLocks noGrp="1"/>
          </p:cNvSpPr>
          <p:nvPr>
            <p:ph type="sldNum" sz="quarter" idx="10"/>
          </p:nvPr>
        </p:nvSpPr>
        <p:spPr/>
        <p:txBody>
          <a:bodyPr/>
          <a:lstStyle/>
          <a:p>
            <a:fld id="{40472072-6063-4D2E-8DCC-D8F5DF923C36}" type="slidenum">
              <a:rPr lang="en-IL" smtClean="0"/>
              <a:t>3</a:t>
            </a:fld>
            <a:endParaRPr lang="en-IL"/>
          </a:p>
        </p:txBody>
      </p:sp>
    </p:spTree>
    <p:extLst>
      <p:ext uri="{BB962C8B-B14F-4D97-AF65-F5344CB8AC3E}">
        <p14:creationId xmlns:p14="http://schemas.microsoft.com/office/powerpoint/2010/main" val="29797545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7:notes"/>
          <p:cNvSpPr>
            <a:spLocks noGrp="1" noRot="1" noChangeAspect="1"/>
          </p:cNvSpPr>
          <p:nvPr>
            <p:ph type="sldImg" idx="2"/>
          </p:nvPr>
        </p:nvSpPr>
        <p:spPr>
          <a:xfrm>
            <a:off x="438150" y="1250950"/>
            <a:ext cx="6013450" cy="3382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7:notes"/>
          <p:cNvSpPr txBox="1">
            <a:spLocks noGrp="1"/>
          </p:cNvSpPr>
          <p:nvPr>
            <p:ph type="body" idx="1"/>
          </p:nvPr>
        </p:nvSpPr>
        <p:spPr>
          <a:xfrm>
            <a:off x="688976" y="4823037"/>
            <a:ext cx="5511800" cy="3946118"/>
          </a:xfrm>
          <a:prstGeom prst="rect">
            <a:avLst/>
          </a:prstGeom>
          <a:noFill/>
          <a:ln>
            <a:noFill/>
          </a:ln>
        </p:spPr>
        <p:txBody>
          <a:bodyPr spcFirstLastPara="1" wrap="square" lIns="96650" tIns="48325" rIns="96650" bIns="48325" anchor="t" anchorCtr="0">
            <a:noAutofit/>
          </a:bodyPr>
          <a:lstStyle/>
          <a:p>
            <a:pPr marL="0" lvl="0" indent="0" algn="r" rtl="1">
              <a:spcBef>
                <a:spcPts val="0"/>
              </a:spcBef>
              <a:spcAft>
                <a:spcPts val="0"/>
              </a:spcAft>
              <a:buNone/>
            </a:pPr>
            <a:r>
              <a:rPr lang="iw-IL" dirty="0"/>
              <a:t>החלק המשמח – השליטה היא בידיים שלנו. </a:t>
            </a:r>
            <a:endParaRPr dirty="0"/>
          </a:p>
          <a:p>
            <a:pPr marL="0" lvl="0" indent="0" algn="r" rtl="1">
              <a:spcBef>
                <a:spcPts val="0"/>
              </a:spcBef>
              <a:spcAft>
                <a:spcPts val="0"/>
              </a:spcAft>
              <a:buNone/>
            </a:pPr>
            <a:r>
              <a:rPr lang="iw-IL" dirty="0"/>
              <a:t>במקום שהטלפון ישלוט בנו</a:t>
            </a:r>
            <a:endParaRPr dirty="0"/>
          </a:p>
          <a:p>
            <a:pPr marL="0" lvl="0" indent="0" algn="r" rtl="1">
              <a:spcBef>
                <a:spcPts val="0"/>
              </a:spcBef>
              <a:spcAft>
                <a:spcPts val="0"/>
              </a:spcAft>
              <a:buNone/>
            </a:pPr>
            <a:r>
              <a:rPr lang="iw-IL" dirty="0"/>
              <a:t>ההתראות יקפצו מתי שבא לטלפון</a:t>
            </a:r>
            <a:endParaRPr dirty="0"/>
          </a:p>
          <a:p>
            <a:pPr marL="0" lvl="0" indent="0" algn="r" rtl="1">
              <a:spcBef>
                <a:spcPts val="0"/>
              </a:spcBef>
              <a:spcAft>
                <a:spcPts val="0"/>
              </a:spcAft>
              <a:buNone/>
            </a:pPr>
            <a:r>
              <a:rPr lang="iw-IL" dirty="0"/>
              <a:t>או מתי שמתחשק לאנשים אחרים שנמצאים במקום אחר לשלוח הודעות שיצפצפו ויפריעו לריכוז שלנו </a:t>
            </a:r>
            <a:endParaRPr dirty="0"/>
          </a:p>
          <a:p>
            <a:pPr marL="0" lvl="0" indent="0" algn="r" rtl="1">
              <a:spcBef>
                <a:spcPts val="0"/>
              </a:spcBef>
              <a:spcAft>
                <a:spcPts val="0"/>
              </a:spcAft>
              <a:buNone/>
            </a:pPr>
            <a:r>
              <a:rPr lang="iw-IL" dirty="0"/>
              <a:t>אנחנו יכולים לבחור </a:t>
            </a:r>
            <a:r>
              <a:rPr lang="he-IL" dirty="0"/>
              <a:t> </a:t>
            </a:r>
            <a:r>
              <a:rPr lang="iw-IL" dirty="0"/>
              <a:t>– לבחור אם, איך ומתי להיות בסמארטפון.</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בואו נדבר על הטריקים הסודיים של השימוש הבריא בטלפון</a:t>
            </a:r>
            <a:endParaRPr dirty="0"/>
          </a:p>
          <a:p>
            <a:pPr marL="0" lvl="0" indent="0" algn="r" rtl="1">
              <a:spcBef>
                <a:spcPts val="0"/>
              </a:spcBef>
              <a:spcAft>
                <a:spcPts val="0"/>
              </a:spcAft>
              <a:buNone/>
            </a:pPr>
            <a:r>
              <a:rPr lang="iw-IL" dirty="0"/>
              <a:t>הטריקים שממש ישנו לכם את החיים. </a:t>
            </a:r>
            <a:endParaRPr dirty="0"/>
          </a:p>
        </p:txBody>
      </p:sp>
      <p:sp>
        <p:nvSpPr>
          <p:cNvPr id="155" name="Google Shape;155;p7:notes"/>
          <p:cNvSpPr txBox="1">
            <a:spLocks noGrp="1"/>
          </p:cNvSpPr>
          <p:nvPr>
            <p:ph type="sldNum" idx="12"/>
          </p:nvPr>
        </p:nvSpPr>
        <p:spPr>
          <a:xfrm>
            <a:off x="3902598" y="9519057"/>
            <a:ext cx="2985558" cy="502833"/>
          </a:xfrm>
          <a:prstGeom prst="rect">
            <a:avLst/>
          </a:prstGeom>
          <a:noFill/>
          <a:ln>
            <a:noFill/>
          </a:ln>
        </p:spPr>
        <p:txBody>
          <a:bodyPr spcFirstLastPara="1" wrap="square" lIns="96650" tIns="48325" rIns="96650" bIns="48325" anchor="b" anchorCtr="0">
            <a:noAutofit/>
          </a:bodyPr>
          <a:lstStyle/>
          <a:p>
            <a:pPr marL="0" lvl="0" indent="0" algn="r" rtl="1">
              <a:spcBef>
                <a:spcPts val="0"/>
              </a:spcBef>
              <a:spcAft>
                <a:spcPts val="0"/>
              </a:spcAft>
              <a:buNone/>
            </a:pPr>
            <a:fld id="{00000000-1234-1234-1234-123412341234}" type="slidenum">
              <a:rPr lang="iw-IL"/>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10:notes"/>
          <p:cNvSpPr>
            <a:spLocks noGrp="1" noRot="1" noChangeAspect="1"/>
          </p:cNvSpPr>
          <p:nvPr>
            <p:ph type="sldImg" idx="2"/>
          </p:nvPr>
        </p:nvSpPr>
        <p:spPr>
          <a:xfrm>
            <a:off x="438150" y="1250950"/>
            <a:ext cx="6013450" cy="33829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p10:notes"/>
          <p:cNvSpPr txBox="1">
            <a:spLocks noGrp="1"/>
          </p:cNvSpPr>
          <p:nvPr>
            <p:ph type="body" idx="1"/>
          </p:nvPr>
        </p:nvSpPr>
        <p:spPr>
          <a:xfrm>
            <a:off x="688976" y="4823037"/>
            <a:ext cx="5511800" cy="3946118"/>
          </a:xfrm>
          <a:prstGeom prst="rect">
            <a:avLst/>
          </a:prstGeom>
          <a:noFill/>
          <a:ln>
            <a:noFill/>
          </a:ln>
        </p:spPr>
        <p:txBody>
          <a:bodyPr spcFirstLastPara="1" wrap="square" lIns="96650" tIns="48325" rIns="96650" bIns="48325" anchor="t" anchorCtr="0">
            <a:noAutofit/>
          </a:bodyPr>
          <a:lstStyle/>
          <a:p>
            <a:pPr marL="0" lvl="0" indent="0" algn="r" rtl="1">
              <a:spcBef>
                <a:spcPts val="0"/>
              </a:spcBef>
              <a:spcAft>
                <a:spcPts val="0"/>
              </a:spcAft>
              <a:buNone/>
            </a:pPr>
            <a:r>
              <a:rPr lang="iw-IL" dirty="0"/>
              <a:t>קודם כל</a:t>
            </a:r>
            <a:endParaRPr dirty="0"/>
          </a:p>
          <a:p>
            <a:pPr marL="0" lvl="0" indent="0" algn="r" rtl="1">
              <a:spcBef>
                <a:spcPts val="0"/>
              </a:spcBef>
              <a:spcAft>
                <a:spcPts val="0"/>
              </a:spcAft>
              <a:buNone/>
            </a:pPr>
            <a:r>
              <a:rPr lang="iw-IL" dirty="0"/>
              <a:t>בואו נבין</a:t>
            </a:r>
            <a:endParaRPr dirty="0"/>
          </a:p>
          <a:p>
            <a:pPr marL="0" lvl="0" indent="0" algn="r" rtl="1">
              <a:spcBef>
                <a:spcPts val="0"/>
              </a:spcBef>
              <a:spcAft>
                <a:spcPts val="0"/>
              </a:spcAft>
              <a:buNone/>
            </a:pPr>
            <a:r>
              <a:rPr lang="iw-IL" dirty="0"/>
              <a:t>שאנחנו לא באמת חייבים להיות זמינים כל הזמן. </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אפשר למשל לדמיין שבמקום שאני אקבל הודעה מחבר שלי – הוא פשוט יופיע פה לידי. </a:t>
            </a:r>
            <a:endParaRPr dirty="0"/>
          </a:p>
          <a:p>
            <a:pPr marL="0" lvl="0" indent="0" algn="r" rtl="1">
              <a:spcBef>
                <a:spcPts val="0"/>
              </a:spcBef>
              <a:spcAft>
                <a:spcPts val="0"/>
              </a:spcAft>
              <a:buNone/>
            </a:pPr>
            <a:r>
              <a:rPr lang="iw-IL" dirty="0"/>
              <a:t>האם זה תמיד מתאים שהחבר יופיע? </a:t>
            </a:r>
            <a:endParaRPr dirty="0"/>
          </a:p>
          <a:p>
            <a:pPr marL="0" lvl="0" indent="0" algn="r" rtl="1">
              <a:spcBef>
                <a:spcPts val="0"/>
              </a:spcBef>
              <a:spcAft>
                <a:spcPts val="0"/>
              </a:spcAft>
              <a:buNone/>
            </a:pPr>
            <a:r>
              <a:rPr lang="iw-IL" dirty="0"/>
              <a:t>אולי עכשיו אני מעדיפה להיות עם המשפחה שלי, או עם חברים אחרים, וזה פשוט לא מתאים שמישהו יתפרץ לכאן לחדר. </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אנחנו לא חייבים להיות תמיד זמינים לכולם, מותר לנו להחליט שהזמן שלנו הוא </a:t>
            </a:r>
            <a:r>
              <a:rPr lang="iw-IL" b="1" dirty="0"/>
              <a:t>שלנו</a:t>
            </a:r>
            <a:r>
              <a:rPr lang="iw-IL" dirty="0"/>
              <a:t> ואנחנו בוחרים מה לעשות בו. </a:t>
            </a:r>
            <a:endParaRPr dirty="0"/>
          </a:p>
          <a:p>
            <a:pPr marL="0" lvl="0" indent="0" algn="r" rtl="1">
              <a:spcBef>
                <a:spcPts val="0"/>
              </a:spcBef>
              <a:spcAft>
                <a:spcPts val="0"/>
              </a:spcAft>
              <a:buNone/>
            </a:pPr>
            <a:r>
              <a:rPr lang="iw-IL" dirty="0"/>
              <a:t>מותר לנו לא לענות מיד לכל הודעה</a:t>
            </a:r>
            <a:endParaRPr dirty="0"/>
          </a:p>
          <a:p>
            <a:pPr marL="0" lvl="0" indent="0" algn="r" rtl="1">
              <a:spcBef>
                <a:spcPts val="0"/>
              </a:spcBef>
              <a:spcAft>
                <a:spcPts val="0"/>
              </a:spcAft>
              <a:buNone/>
            </a:pPr>
            <a:r>
              <a:rPr lang="iw-IL" dirty="0"/>
              <a:t>מותר לנו לא להיות זמינים או לשים את הטלפון על שקט</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ובאותה מידה אנחנו חייבים להבין שגם לחברים שלנו מותר לא להיות זמינים. </a:t>
            </a:r>
            <a:endParaRPr dirty="0"/>
          </a:p>
          <a:p>
            <a:pPr marL="0" lvl="0" indent="0" algn="r" rtl="1">
              <a:spcBef>
                <a:spcPts val="0"/>
              </a:spcBef>
              <a:spcAft>
                <a:spcPts val="0"/>
              </a:spcAft>
              <a:buNone/>
            </a:pPr>
            <a:endParaRPr dirty="0"/>
          </a:p>
          <a:p>
            <a:pPr marL="0" lvl="0" indent="0" algn="r" rtl="1">
              <a:spcBef>
                <a:spcPts val="0"/>
              </a:spcBef>
              <a:spcAft>
                <a:spcPts val="0"/>
              </a:spcAft>
              <a:buNone/>
            </a:pPr>
            <a:r>
              <a:rPr lang="iw-IL" dirty="0"/>
              <a:t>מכירים את זה שלפעמים אתם פותחים את הטלפון אחרי שלא הייתם איתו כמה זמן, ויש שם הודעה מחבר</a:t>
            </a:r>
            <a:endParaRPr dirty="0"/>
          </a:p>
          <a:p>
            <a:pPr marL="0" lvl="0" indent="0" algn="r" rtl="1">
              <a:spcBef>
                <a:spcPts val="0"/>
              </a:spcBef>
              <a:spcAft>
                <a:spcPts val="0"/>
              </a:spcAft>
              <a:buNone/>
            </a:pPr>
            <a:r>
              <a:rPr lang="iw-IL" dirty="0"/>
              <a:t>ואז עוד 7 הודעות שבהן הוא שואל</a:t>
            </a:r>
            <a:endParaRPr dirty="0"/>
          </a:p>
          <a:p>
            <a:pPr marL="0" lvl="0" indent="0" algn="r" rtl="1">
              <a:spcBef>
                <a:spcPts val="0"/>
              </a:spcBef>
              <a:spcAft>
                <a:spcPts val="0"/>
              </a:spcAft>
              <a:buNone/>
            </a:pPr>
            <a:r>
              <a:rPr lang="iw-IL" dirty="0"/>
              <a:t>נו מה קורה? למה אתה לא עונה? נו תענה לי בבקשה?....</a:t>
            </a:r>
            <a:endParaRPr dirty="0"/>
          </a:p>
          <a:p>
            <a:pPr marL="0" lvl="0" indent="0" algn="r" rtl="1">
              <a:spcBef>
                <a:spcPts val="0"/>
              </a:spcBef>
              <a:spcAft>
                <a:spcPts val="0"/>
              </a:spcAft>
              <a:buNone/>
            </a:pPr>
            <a:r>
              <a:rPr lang="iw-IL" dirty="0"/>
              <a:t>גם לחברים שלנו מותר להיות לא זמינים. </a:t>
            </a:r>
            <a:endParaRPr dirty="0"/>
          </a:p>
          <a:p>
            <a:pPr marL="0" lvl="0" indent="0" algn="r" rtl="1">
              <a:spcBef>
                <a:spcPts val="0"/>
              </a:spcBef>
              <a:spcAft>
                <a:spcPts val="0"/>
              </a:spcAft>
              <a:buNone/>
            </a:pPr>
            <a:r>
              <a:rPr lang="iw-IL" dirty="0"/>
              <a:t>כמו שאנחנו מצפים שיכבדו את הזמן שלנו</a:t>
            </a:r>
            <a:endParaRPr dirty="0"/>
          </a:p>
          <a:p>
            <a:pPr marL="0" lvl="0" indent="0" algn="r" rtl="1">
              <a:spcBef>
                <a:spcPts val="0"/>
              </a:spcBef>
              <a:spcAft>
                <a:spcPts val="0"/>
              </a:spcAft>
              <a:buNone/>
            </a:pPr>
            <a:r>
              <a:rPr lang="iw-IL" dirty="0"/>
              <a:t>ואת הרצון שלנו לענות בזמן שמתאים לנו</a:t>
            </a:r>
            <a:endParaRPr dirty="0"/>
          </a:p>
          <a:p>
            <a:pPr marL="0" lvl="0" indent="0" algn="r" rtl="1">
              <a:spcBef>
                <a:spcPts val="0"/>
              </a:spcBef>
              <a:spcAft>
                <a:spcPts val="0"/>
              </a:spcAft>
              <a:buNone/>
            </a:pPr>
            <a:r>
              <a:rPr lang="iw-IL" dirty="0"/>
              <a:t>כך נכבד גם את הזמן של החברים שלנו. </a:t>
            </a:r>
            <a:endParaRPr dirty="0"/>
          </a:p>
        </p:txBody>
      </p:sp>
      <p:sp>
        <p:nvSpPr>
          <p:cNvPr id="183" name="Google Shape;183;p10:notes"/>
          <p:cNvSpPr txBox="1">
            <a:spLocks noGrp="1"/>
          </p:cNvSpPr>
          <p:nvPr>
            <p:ph type="sldNum" idx="12"/>
          </p:nvPr>
        </p:nvSpPr>
        <p:spPr>
          <a:xfrm>
            <a:off x="3902598" y="9519057"/>
            <a:ext cx="2985558" cy="502833"/>
          </a:xfrm>
          <a:prstGeom prst="rect">
            <a:avLst/>
          </a:prstGeom>
          <a:noFill/>
          <a:ln>
            <a:noFill/>
          </a:ln>
        </p:spPr>
        <p:txBody>
          <a:bodyPr spcFirstLastPara="1" wrap="square" lIns="96650" tIns="48325" rIns="96650" bIns="48325" anchor="b" anchorCtr="0">
            <a:noAutofit/>
          </a:bodyPr>
          <a:lstStyle/>
          <a:p>
            <a:pPr marL="0" lvl="0" indent="0" algn="r" rtl="1">
              <a:spcBef>
                <a:spcPts val="0"/>
              </a:spcBef>
              <a:spcAft>
                <a:spcPts val="0"/>
              </a:spcAft>
              <a:buNone/>
            </a:pPr>
            <a:fld id="{00000000-1234-1234-1234-123412341234}" type="slidenum">
              <a:rPr lang="iw-IL"/>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dirty="0"/>
              <a:t>ככל שאנחנו מכופפים את הצוואר שלנו כדי להסתכל על הטלפון – המשקל שאנחנו מפעילים על הצוואר שלנו גדול יותר. </a:t>
            </a:r>
          </a:p>
          <a:p>
            <a:pPr algn="r" rtl="1"/>
            <a:r>
              <a:rPr lang="he-IL" dirty="0"/>
              <a:t>ככל שזה נמשך יותר זמן ויותר פעמים – הנזק שאנחנו יוצרים לצוואר שלנו גדול יותר.</a:t>
            </a:r>
          </a:p>
          <a:p>
            <a:pPr algn="r" rtl="1"/>
            <a:r>
              <a:rPr lang="he-IL" dirty="0"/>
              <a:t>וכאבים בצוואר – זה לא כיף.</a:t>
            </a:r>
          </a:p>
          <a:p>
            <a:pPr algn="r" rtl="1"/>
            <a:endParaRPr lang="he-IL" dirty="0"/>
          </a:p>
          <a:p>
            <a:pPr algn="r" rtl="1"/>
            <a:r>
              <a:rPr lang="he-IL" dirty="0"/>
              <a:t>כדאי להמחיש – </a:t>
            </a:r>
          </a:p>
          <a:p>
            <a:pPr algn="r" rtl="1"/>
            <a:r>
              <a:rPr lang="he-IL" dirty="0"/>
              <a:t>5 קילו זה משקל סביר של הראש שלנו. </a:t>
            </a:r>
          </a:p>
          <a:p>
            <a:pPr algn="r" rtl="1"/>
            <a:r>
              <a:rPr lang="he-IL" dirty="0"/>
              <a:t>12 קילו, זה כמו להניח על הצוואר שלנו כלב קטן.</a:t>
            </a:r>
          </a:p>
          <a:p>
            <a:pPr algn="r" rtl="1"/>
            <a:r>
              <a:rPr lang="he-IL" dirty="0"/>
              <a:t>22 קילו, זה לסחוב על הכתפיים ילד בכיתה ג'. הרבה זמן. יש כאלה שסוחבים אותו רוב היום. </a:t>
            </a:r>
          </a:p>
          <a:p>
            <a:pPr algn="r" rtl="1"/>
            <a:r>
              <a:rPr lang="he-IL" dirty="0"/>
              <a:t>ו27 קילו... זה כבר ילד בכיתה ד' או ה', או 4 דליים של צבע.</a:t>
            </a:r>
          </a:p>
          <a:p>
            <a:pPr algn="r" rtl="1"/>
            <a:r>
              <a:rPr lang="he-IL" dirty="0"/>
              <a:t>כמה זמן ביום אתם סוחבים על הגב שלכם ילד בכיתה ד' או ה'?</a:t>
            </a:r>
          </a:p>
        </p:txBody>
      </p:sp>
      <p:sp>
        <p:nvSpPr>
          <p:cNvPr id="4" name="מציין מיקום של מספר שקופית 3"/>
          <p:cNvSpPr>
            <a:spLocks noGrp="1"/>
          </p:cNvSpPr>
          <p:nvPr>
            <p:ph type="sldNum" idx="12"/>
          </p:nvPr>
        </p:nvSpPr>
        <p:spPr/>
        <p:txBody>
          <a:bodyPr/>
          <a:lstStyle/>
          <a:p>
            <a:pPr marL="0" marR="0" lvl="0" indent="0" algn="r" rtl="1">
              <a:spcBef>
                <a:spcPts val="0"/>
              </a:spcBef>
              <a:spcAft>
                <a:spcPts val="0"/>
              </a:spcAft>
              <a:buNone/>
            </a:pPr>
            <a:fld id="{00000000-1234-1234-1234-123412341234}" type="slidenum">
              <a:rPr lang="iw-IL" sz="1300" b="0" i="0" u="none" strike="noStrike" cap="none" smtClean="0">
                <a:solidFill>
                  <a:schemeClr val="dk1"/>
                </a:solidFill>
                <a:latin typeface="Calibri"/>
                <a:ea typeface="Calibri"/>
                <a:cs typeface="Calibri"/>
                <a:sym typeface="Calibri"/>
              </a:rPr>
              <a:t>6</a:t>
            </a:fld>
            <a:endParaRPr lang="iw-IL" sz="13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18719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he-IL" dirty="0"/>
              <a:t>מי פה פעם הלך לישון מאוחר יותר מהרגיל בגלל שהיה בטלפון או </a:t>
            </a:r>
            <a:r>
              <a:rPr lang="he-IL" dirty="0" err="1"/>
              <a:t>בטלויזיה</a:t>
            </a:r>
            <a:r>
              <a:rPr lang="he-IL" dirty="0"/>
              <a:t>?</a:t>
            </a:r>
          </a:p>
          <a:p>
            <a:pPr algn="r" rtl="1"/>
            <a:r>
              <a:rPr lang="he-IL" dirty="0"/>
              <a:t>מי פה קם בבוקר מוקדם מהרגיל רק כדי לבדוק מה חדש בטלפון?</a:t>
            </a:r>
          </a:p>
          <a:p>
            <a:pPr algn="r" rtl="1"/>
            <a:endParaRPr lang="he-IL" dirty="0"/>
          </a:p>
          <a:p>
            <a:pPr algn="r" rtl="1"/>
            <a:r>
              <a:rPr lang="he-IL" dirty="0"/>
              <a:t>הגוף שלנו לא יכול להתקיים לאורך זמן בלי 3 דברים בסיסיים: אוויר, מזון ושתיה, שינה. </a:t>
            </a:r>
          </a:p>
          <a:p>
            <a:pPr algn="r" rtl="1"/>
            <a:endParaRPr lang="he-IL" dirty="0"/>
          </a:p>
          <a:p>
            <a:pPr algn="r" rtl="1"/>
            <a:r>
              <a:rPr lang="he-IL" dirty="0"/>
              <a:t>השינה כל כך חשובה לבריאות שלנו שחוסר שינה גורם לנו לבעיות רציניות – תנסו </a:t>
            </a:r>
            <a:r>
              <a:rPr lang="he-IL" dirty="0" err="1"/>
              <a:t>להזכר</a:t>
            </a:r>
            <a:r>
              <a:rPr lang="he-IL" dirty="0"/>
              <a:t> בפעם האחרונה שלא ממש ישנתם טוב בלילה. זוכרים?</a:t>
            </a:r>
          </a:p>
          <a:p>
            <a:pPr algn="r" rtl="1"/>
            <a:r>
              <a:rPr lang="he-IL" dirty="0"/>
              <a:t>זה מתחיל בעייפות, ממשיך בחוסר ריכוז וקושי להתנהל, אין לנו סבלנות לשום דבר... עצבניים. </a:t>
            </a:r>
          </a:p>
          <a:p>
            <a:pPr algn="r" rtl="1"/>
            <a:endParaRPr lang="he-IL" dirty="0"/>
          </a:p>
          <a:p>
            <a:pPr algn="r" rtl="1"/>
            <a:r>
              <a:rPr lang="he-IL" dirty="0"/>
              <a:t>כשחסרה לנו שינה לאורך זמן אנחנו אפילו יכולים להיות חולים מאוד.</a:t>
            </a:r>
          </a:p>
          <a:p>
            <a:pPr algn="r" rtl="1"/>
            <a:endParaRPr lang="he-IL" dirty="0"/>
          </a:p>
          <a:p>
            <a:pPr algn="r" rtl="1"/>
            <a:r>
              <a:rPr lang="he-IL" dirty="0"/>
              <a:t>בואו נעזור לעצמנו לישון טוב. זה חשוב לבריאות שלנו, למצב הרוח שלנו.</a:t>
            </a:r>
          </a:p>
        </p:txBody>
      </p:sp>
      <p:sp>
        <p:nvSpPr>
          <p:cNvPr id="4" name="Slide Number Placeholder 3"/>
          <p:cNvSpPr>
            <a:spLocks noGrp="1"/>
          </p:cNvSpPr>
          <p:nvPr>
            <p:ph type="sldNum" sz="quarter" idx="10"/>
          </p:nvPr>
        </p:nvSpPr>
        <p:spPr/>
        <p:txBody>
          <a:bodyPr/>
          <a:lstStyle/>
          <a:p>
            <a:fld id="{40472072-6063-4D2E-8DCC-D8F5DF923C36}" type="slidenum">
              <a:rPr lang="en-IL" smtClean="0"/>
              <a:t>7</a:t>
            </a:fld>
            <a:endParaRPr lang="en-IL"/>
          </a:p>
        </p:txBody>
      </p:sp>
    </p:spTree>
    <p:extLst>
      <p:ext uri="{BB962C8B-B14F-4D97-AF65-F5344CB8AC3E}">
        <p14:creationId xmlns:p14="http://schemas.microsoft.com/office/powerpoint/2010/main" val="6299258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he-IL" dirty="0"/>
              <a:t>מה אתם עושים בדרך כלל עם הטלפון בלילה?</a:t>
            </a:r>
            <a:r>
              <a:rPr lang="en-US" dirty="0"/>
              <a:t> </a:t>
            </a:r>
            <a:r>
              <a:rPr lang="he-IL" dirty="0"/>
              <a:t>איפה הוא נמצא?</a:t>
            </a:r>
          </a:p>
          <a:p>
            <a:pPr algn="r" rtl="1"/>
            <a:endParaRPr lang="he-IL" dirty="0"/>
          </a:p>
          <a:p>
            <a:pPr algn="r" rtl="1"/>
            <a:r>
              <a:rPr lang="he-IL" dirty="0"/>
              <a:t>גם אם הטלפון נמצא ליד הראש על שקט – הוא מפריע לנו לישון. </a:t>
            </a:r>
          </a:p>
          <a:p>
            <a:pPr algn="r" rtl="1"/>
            <a:r>
              <a:rPr lang="he-IL" dirty="0"/>
              <a:t>אנחנו חושבים עליו. </a:t>
            </a:r>
          </a:p>
          <a:p>
            <a:pPr algn="r" rtl="1"/>
            <a:r>
              <a:rPr lang="he-IL" dirty="0"/>
              <a:t>אנחנו ממש רוצים להסתכל בו. </a:t>
            </a:r>
          </a:p>
          <a:p>
            <a:pPr algn="r" rtl="1"/>
            <a:r>
              <a:rPr lang="he-IL" dirty="0"/>
              <a:t>כל רגע של שקט, קושי </a:t>
            </a:r>
            <a:r>
              <a:rPr lang="he-IL" dirty="0" err="1"/>
              <a:t>להרדם</a:t>
            </a:r>
            <a:r>
              <a:rPr lang="he-IL" dirty="0"/>
              <a:t>, גורם לנו לרצות להרים אותו ולהסתכל. </a:t>
            </a:r>
          </a:p>
          <a:p>
            <a:pPr algn="r" rtl="1"/>
            <a:r>
              <a:rPr lang="he-IL" dirty="0"/>
              <a:t>ואם נציץ לראות את השעה – אולי נראה הודעות, וגם אם לא נסחף לקריאה בהן, המחשבות שלנו כבר לא יהיו רגועות. </a:t>
            </a:r>
          </a:p>
          <a:p>
            <a:pPr algn="r" rtl="1"/>
            <a:endParaRPr lang="he-IL" dirty="0"/>
          </a:p>
          <a:p>
            <a:pPr algn="r" rtl="1"/>
            <a:r>
              <a:rPr lang="he-IL" dirty="0"/>
              <a:t>הטלפון חייב להיות מחוץ לחדר השינה שלנו. </a:t>
            </a:r>
          </a:p>
        </p:txBody>
      </p:sp>
      <p:sp>
        <p:nvSpPr>
          <p:cNvPr id="4" name="Slide Number Placeholder 3"/>
          <p:cNvSpPr>
            <a:spLocks noGrp="1"/>
          </p:cNvSpPr>
          <p:nvPr>
            <p:ph type="sldNum" sz="quarter" idx="10"/>
          </p:nvPr>
        </p:nvSpPr>
        <p:spPr/>
        <p:txBody>
          <a:bodyPr/>
          <a:lstStyle/>
          <a:p>
            <a:fld id="{40472072-6063-4D2E-8DCC-D8F5DF923C36}" type="slidenum">
              <a:rPr lang="en-IL" smtClean="0"/>
              <a:t>8</a:t>
            </a:fld>
            <a:endParaRPr lang="en-IL"/>
          </a:p>
        </p:txBody>
      </p:sp>
    </p:spTree>
    <p:extLst>
      <p:ext uri="{BB962C8B-B14F-4D97-AF65-F5344CB8AC3E}">
        <p14:creationId xmlns:p14="http://schemas.microsoft.com/office/powerpoint/2010/main" val="2097920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he-IL" dirty="0"/>
              <a:t>כשהשמש שוקעת והגוף שלנו מקבל פחות אור שמש, הוא מתחיל להפריש את הורמון השינה מלטונין, לאט </a:t>
            </a:r>
            <a:r>
              <a:rPr lang="he-IL" dirty="0" err="1"/>
              <a:t>לאט</a:t>
            </a:r>
            <a:r>
              <a:rPr lang="he-IL" dirty="0"/>
              <a:t> נרגע – ומאפשר לנו לישון טוב.</a:t>
            </a:r>
          </a:p>
          <a:p>
            <a:pPr algn="r" rtl="1"/>
            <a:r>
              <a:rPr lang="he-IL" dirty="0"/>
              <a:t>הטלפון מפיק אור כחול, מיוחד, שמתפרש במח שלנו כמו אור שמש.</a:t>
            </a:r>
          </a:p>
          <a:p>
            <a:pPr algn="r" rtl="1"/>
            <a:r>
              <a:rPr lang="he-IL" dirty="0"/>
              <a:t>כך האור הכחול משפיע על הגוף שלנו ומשבש את תהליך ההירגעות לקראת שינה. </a:t>
            </a:r>
          </a:p>
          <a:p>
            <a:pPr algn="r" rtl="1"/>
            <a:r>
              <a:rPr lang="he-IL" dirty="0"/>
              <a:t>חשוב לשים את הטלפון בצד ולשכוח ממנו שעה וחצי (ואפילו שעתיים) לפני השינה. אם הולכים לישון ב8 וחצי, הטלפון שלנו יהיה בצד כבר מ7. </a:t>
            </a:r>
          </a:p>
          <a:p>
            <a:pPr algn="r" rtl="1"/>
            <a:r>
              <a:rPr lang="he-IL" dirty="0"/>
              <a:t>זה נכון גם </a:t>
            </a:r>
            <a:r>
              <a:rPr lang="he-IL" dirty="0" err="1"/>
              <a:t>לטאבלטים</a:t>
            </a:r>
            <a:r>
              <a:rPr lang="he-IL" dirty="0"/>
              <a:t> ולמחשבים, בהם המרחק של העיניים שלנו מהמסך הוא פחות מ30 ס"מ. זה לא רלוונטי </a:t>
            </a:r>
            <a:r>
              <a:rPr lang="he-IL" dirty="0" err="1"/>
              <a:t>לטלויזיה</a:t>
            </a:r>
            <a:r>
              <a:rPr lang="he-IL" dirty="0"/>
              <a:t>. </a:t>
            </a:r>
          </a:p>
          <a:p>
            <a:pPr algn="r" rtl="1"/>
            <a:endParaRPr lang="he-IL" dirty="0"/>
          </a:p>
          <a:p>
            <a:pPr algn="r" rtl="1"/>
            <a:r>
              <a:rPr lang="he-IL" dirty="0"/>
              <a:t>יש פיצ'ר בטלפון שאמור להפחית אור כחול ("מגן נוחות העיניים", "אור כחול"... תלוי במכשיר).</a:t>
            </a:r>
          </a:p>
          <a:p>
            <a:pPr algn="r" rtl="1"/>
            <a:r>
              <a:rPr lang="he-IL" dirty="0"/>
              <a:t>הפיצ'ר הזה מפחית את האור הכחול בצורה לא מספקת, עד כדי 10% מההפחתה הרצויה. </a:t>
            </a:r>
          </a:p>
        </p:txBody>
      </p:sp>
      <p:sp>
        <p:nvSpPr>
          <p:cNvPr id="4" name="Slide Number Placeholder 3"/>
          <p:cNvSpPr>
            <a:spLocks noGrp="1"/>
          </p:cNvSpPr>
          <p:nvPr>
            <p:ph type="sldNum" sz="quarter" idx="10"/>
          </p:nvPr>
        </p:nvSpPr>
        <p:spPr/>
        <p:txBody>
          <a:bodyPr/>
          <a:lstStyle/>
          <a:p>
            <a:fld id="{40472072-6063-4D2E-8DCC-D8F5DF923C36}" type="slidenum">
              <a:rPr lang="en-IL" smtClean="0"/>
              <a:t>9</a:t>
            </a:fld>
            <a:endParaRPr lang="en-IL"/>
          </a:p>
        </p:txBody>
      </p:sp>
    </p:spTree>
    <p:extLst>
      <p:ext uri="{BB962C8B-B14F-4D97-AF65-F5344CB8AC3E}">
        <p14:creationId xmlns:p14="http://schemas.microsoft.com/office/powerpoint/2010/main" val="39742235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כותרת ותוכן" type="obj">
  <p:cSld name="OBJECT">
    <p:spTree>
      <p:nvGrpSpPr>
        <p:cNvPr id="1" name="Shape 15"/>
        <p:cNvGrpSpPr/>
        <p:nvPr/>
      </p:nvGrpSpPr>
      <p:grpSpPr>
        <a:xfrm>
          <a:off x="0" y="0"/>
          <a:ext cx="0" cy="0"/>
          <a:chOff x="0" y="0"/>
          <a:chExt cx="0" cy="0"/>
        </a:xfrm>
      </p:grpSpPr>
      <p:sp>
        <p:nvSpPr>
          <p:cNvPr id="16" name="Google Shape;16;p20"/>
          <p:cNvSpPr txBox="1">
            <a:spLocks noGrp="1"/>
          </p:cNvSpPr>
          <p:nvPr>
            <p:ph type="title"/>
          </p:nvPr>
        </p:nvSpPr>
        <p:spPr>
          <a:xfrm>
            <a:off x="812800" y="366184"/>
            <a:ext cx="14630400" cy="1524000"/>
          </a:xfrm>
          <a:prstGeom prst="rect">
            <a:avLst/>
          </a:prstGeom>
          <a:noFill/>
          <a:ln>
            <a:noFill/>
          </a:ln>
        </p:spPr>
        <p:txBody>
          <a:bodyPr spcFirstLastPara="1" wrap="square" lIns="91425" tIns="45700" rIns="91425" bIns="45700" anchor="ctr" anchorCtr="0">
            <a:normAutofit/>
          </a:bodyPr>
          <a:lstStyle>
            <a:lvl1pPr lvl="0" algn="ctr" rtl="1">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0"/>
          <p:cNvSpPr txBox="1">
            <a:spLocks noGrp="1"/>
          </p:cNvSpPr>
          <p:nvPr>
            <p:ph type="body" idx="1"/>
          </p:nvPr>
        </p:nvSpPr>
        <p:spPr>
          <a:xfrm>
            <a:off x="812800" y="2133602"/>
            <a:ext cx="14630400" cy="6034617"/>
          </a:xfrm>
          <a:prstGeom prst="rect">
            <a:avLst/>
          </a:prstGeom>
          <a:noFill/>
          <a:ln>
            <a:noFill/>
          </a:ln>
        </p:spPr>
        <p:txBody>
          <a:bodyPr spcFirstLastPara="1" wrap="square" lIns="91425" tIns="45700" rIns="91425" bIns="45700" anchor="t" anchorCtr="0">
            <a:normAutofit/>
          </a:bodyPr>
          <a:lstStyle>
            <a:lvl1pPr marL="457200" lvl="0" indent="-342900" algn="r" rtl="1">
              <a:spcBef>
                <a:spcPts val="360"/>
              </a:spcBef>
              <a:spcAft>
                <a:spcPts val="0"/>
              </a:spcAft>
              <a:buClr>
                <a:schemeClr val="dk1"/>
              </a:buClr>
              <a:buSzPts val="1800"/>
              <a:buChar char="•"/>
              <a:defRPr/>
            </a:lvl1pPr>
            <a:lvl2pPr marL="914400" lvl="1" indent="-342900" algn="r" rtl="1">
              <a:spcBef>
                <a:spcPts val="360"/>
              </a:spcBef>
              <a:spcAft>
                <a:spcPts val="0"/>
              </a:spcAft>
              <a:buClr>
                <a:schemeClr val="dk1"/>
              </a:buClr>
              <a:buSzPts val="1800"/>
              <a:buChar char="–"/>
              <a:defRPr/>
            </a:lvl2pPr>
            <a:lvl3pPr marL="1371600" lvl="2" indent="-342900" algn="r" rtl="1">
              <a:spcBef>
                <a:spcPts val="360"/>
              </a:spcBef>
              <a:spcAft>
                <a:spcPts val="0"/>
              </a:spcAft>
              <a:buClr>
                <a:schemeClr val="dk1"/>
              </a:buClr>
              <a:buSzPts val="1800"/>
              <a:buChar char="•"/>
              <a:defRPr/>
            </a:lvl3pPr>
            <a:lvl4pPr marL="1828800" lvl="3" indent="-342900" algn="r" rtl="1">
              <a:spcBef>
                <a:spcPts val="360"/>
              </a:spcBef>
              <a:spcAft>
                <a:spcPts val="0"/>
              </a:spcAft>
              <a:buClr>
                <a:schemeClr val="dk1"/>
              </a:buClr>
              <a:buSzPts val="1800"/>
              <a:buChar char="–"/>
              <a:defRPr/>
            </a:lvl4pPr>
            <a:lvl5pPr marL="2286000" lvl="4" indent="-342900" algn="r" rtl="1">
              <a:spcBef>
                <a:spcPts val="360"/>
              </a:spcBef>
              <a:spcAft>
                <a:spcPts val="0"/>
              </a:spcAft>
              <a:buClr>
                <a:schemeClr val="dk1"/>
              </a:buClr>
              <a:buSzPts val="1800"/>
              <a:buChar char="»"/>
              <a:defRPr/>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18" name="Google Shape;18;p20"/>
          <p:cNvSpPr txBox="1">
            <a:spLocks noGrp="1"/>
          </p:cNvSpPr>
          <p:nvPr>
            <p:ph type="dt" idx="10"/>
          </p:nvPr>
        </p:nvSpPr>
        <p:spPr>
          <a:xfrm>
            <a:off x="11650133" y="8475135"/>
            <a:ext cx="3793067" cy="486833"/>
          </a:xfrm>
          <a:prstGeom prst="rect">
            <a:avLst/>
          </a:prstGeom>
          <a:noFill/>
          <a:ln>
            <a:noFill/>
          </a:ln>
        </p:spPr>
        <p:txBody>
          <a:bodyPr spcFirstLastPara="1" wrap="square" lIns="91425" tIns="45700" rIns="91425" bIns="45700" anchor="ctr"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19" name="Google Shape;19;p20"/>
          <p:cNvSpPr txBox="1">
            <a:spLocks noGrp="1"/>
          </p:cNvSpPr>
          <p:nvPr>
            <p:ph type="ftr" idx="11"/>
          </p:nvPr>
        </p:nvSpPr>
        <p:spPr>
          <a:xfrm>
            <a:off x="5554134" y="8475135"/>
            <a:ext cx="5147733" cy="486833"/>
          </a:xfrm>
          <a:prstGeom prst="rect">
            <a:avLst/>
          </a:prstGeom>
          <a:noFill/>
          <a:ln>
            <a:noFill/>
          </a:ln>
        </p:spPr>
        <p:txBody>
          <a:bodyPr spcFirstLastPara="1" wrap="square" lIns="91425" tIns="45700" rIns="91425" bIns="45700" anchor="ctr" anchorCtr="0">
            <a:noAutofit/>
          </a:bodyPr>
          <a:lstStyle>
            <a:lvl1pPr lvl="0" algn="ct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20" name="Google Shape;20;p20"/>
          <p:cNvSpPr txBox="1">
            <a:spLocks noGrp="1"/>
          </p:cNvSpPr>
          <p:nvPr>
            <p:ph type="sldNum" idx="12"/>
          </p:nvPr>
        </p:nvSpPr>
        <p:spPr>
          <a:xfrm>
            <a:off x="812800" y="8475135"/>
            <a:ext cx="3793067" cy="486833"/>
          </a:xfrm>
          <a:prstGeom prst="rect">
            <a:avLst/>
          </a:prstGeom>
          <a:noFill/>
          <a:ln>
            <a:noFill/>
          </a:ln>
        </p:spPr>
        <p:txBody>
          <a:bodyPr spcFirstLastPara="1" wrap="square" lIns="91425" tIns="45700" rIns="91425" bIns="45700" anchor="ctr" anchorCtr="0">
            <a:noAutofit/>
          </a:bodyPr>
          <a:lstStyle>
            <a:lvl1pPr marL="0" lvl="0" indent="0" algn="l" rtl="1">
              <a:spcBef>
                <a:spcPts val="0"/>
              </a:spcBef>
              <a:buNone/>
              <a:defRPr/>
            </a:lvl1pPr>
            <a:lvl2pPr marL="0" lvl="1" indent="0" algn="l" rtl="1">
              <a:spcBef>
                <a:spcPts val="0"/>
              </a:spcBef>
              <a:buNone/>
              <a:defRPr/>
            </a:lvl2pPr>
            <a:lvl3pPr marL="0" lvl="2" indent="0" algn="l" rtl="1">
              <a:spcBef>
                <a:spcPts val="0"/>
              </a:spcBef>
              <a:buNone/>
              <a:defRPr/>
            </a:lvl3pPr>
            <a:lvl4pPr marL="0" lvl="3" indent="0" algn="l" rtl="1">
              <a:spcBef>
                <a:spcPts val="0"/>
              </a:spcBef>
              <a:buNone/>
              <a:defRPr/>
            </a:lvl4pPr>
            <a:lvl5pPr marL="0" lvl="4" indent="0" algn="l" rtl="1">
              <a:spcBef>
                <a:spcPts val="0"/>
              </a:spcBef>
              <a:buNone/>
              <a:defRPr/>
            </a:lvl5pPr>
            <a:lvl6pPr marL="0" lvl="5" indent="0" algn="l" rtl="1">
              <a:spcBef>
                <a:spcPts val="0"/>
              </a:spcBef>
              <a:buNone/>
              <a:defRPr/>
            </a:lvl6pPr>
            <a:lvl7pPr marL="0" lvl="6" indent="0" algn="l" rtl="1">
              <a:spcBef>
                <a:spcPts val="0"/>
              </a:spcBef>
              <a:buNone/>
              <a:defRPr/>
            </a:lvl7pPr>
            <a:lvl8pPr marL="0" lvl="7" indent="0" algn="l" rtl="1">
              <a:spcBef>
                <a:spcPts val="0"/>
              </a:spcBef>
              <a:buNone/>
              <a:defRPr/>
            </a:lvl8pPr>
            <a:lvl9pPr marL="0" lvl="8" indent="0" algn="l" rtl="1">
              <a:spcBef>
                <a:spcPts val="0"/>
              </a:spcBef>
              <a:buNone/>
              <a:defRPr/>
            </a:lvl9pPr>
          </a:lstStyle>
          <a:p>
            <a:pPr marL="0" lvl="0" indent="0" algn="l" rtl="1">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כותרת וטקסט אנכי" type="vertTx">
  <p:cSld name="VERTICAL_TEXT">
    <p:spTree>
      <p:nvGrpSpPr>
        <p:cNvPr id="1" name="Shape 72"/>
        <p:cNvGrpSpPr/>
        <p:nvPr/>
      </p:nvGrpSpPr>
      <p:grpSpPr>
        <a:xfrm>
          <a:off x="0" y="0"/>
          <a:ext cx="0" cy="0"/>
          <a:chOff x="0" y="0"/>
          <a:chExt cx="0" cy="0"/>
        </a:xfrm>
      </p:grpSpPr>
      <p:sp>
        <p:nvSpPr>
          <p:cNvPr id="73" name="Google Shape;73;p29"/>
          <p:cNvSpPr txBox="1">
            <a:spLocks noGrp="1"/>
          </p:cNvSpPr>
          <p:nvPr>
            <p:ph type="title"/>
          </p:nvPr>
        </p:nvSpPr>
        <p:spPr>
          <a:xfrm>
            <a:off x="812800" y="366184"/>
            <a:ext cx="14630400" cy="1524000"/>
          </a:xfrm>
          <a:prstGeom prst="rect">
            <a:avLst/>
          </a:prstGeom>
          <a:noFill/>
          <a:ln>
            <a:noFill/>
          </a:ln>
        </p:spPr>
        <p:txBody>
          <a:bodyPr spcFirstLastPara="1" wrap="square" lIns="91425" tIns="45700" rIns="91425" bIns="45700" anchor="ctr" anchorCtr="0">
            <a:normAutofit/>
          </a:bodyPr>
          <a:lstStyle>
            <a:lvl1pPr lvl="0" algn="ctr" rtl="1">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9"/>
          <p:cNvSpPr txBox="1">
            <a:spLocks noGrp="1"/>
          </p:cNvSpPr>
          <p:nvPr>
            <p:ph type="body" idx="1"/>
          </p:nvPr>
        </p:nvSpPr>
        <p:spPr>
          <a:xfrm rot="5400000">
            <a:off x="5110692" y="-2164290"/>
            <a:ext cx="6034617" cy="14630400"/>
          </a:xfrm>
          <a:prstGeom prst="rect">
            <a:avLst/>
          </a:prstGeom>
          <a:noFill/>
          <a:ln>
            <a:noFill/>
          </a:ln>
        </p:spPr>
        <p:txBody>
          <a:bodyPr spcFirstLastPara="1" wrap="square" lIns="91425" tIns="45700" rIns="91425" bIns="45700" anchor="t" anchorCtr="0">
            <a:normAutofit/>
          </a:bodyPr>
          <a:lstStyle>
            <a:lvl1pPr marL="457200" lvl="0" indent="-342900" algn="r" rtl="1">
              <a:spcBef>
                <a:spcPts val="360"/>
              </a:spcBef>
              <a:spcAft>
                <a:spcPts val="0"/>
              </a:spcAft>
              <a:buClr>
                <a:schemeClr val="dk1"/>
              </a:buClr>
              <a:buSzPts val="1800"/>
              <a:buChar char="•"/>
              <a:defRPr/>
            </a:lvl1pPr>
            <a:lvl2pPr marL="914400" lvl="1" indent="-342900" algn="r" rtl="1">
              <a:spcBef>
                <a:spcPts val="360"/>
              </a:spcBef>
              <a:spcAft>
                <a:spcPts val="0"/>
              </a:spcAft>
              <a:buClr>
                <a:schemeClr val="dk1"/>
              </a:buClr>
              <a:buSzPts val="1800"/>
              <a:buChar char="–"/>
              <a:defRPr/>
            </a:lvl2pPr>
            <a:lvl3pPr marL="1371600" lvl="2" indent="-342900" algn="r" rtl="1">
              <a:spcBef>
                <a:spcPts val="360"/>
              </a:spcBef>
              <a:spcAft>
                <a:spcPts val="0"/>
              </a:spcAft>
              <a:buClr>
                <a:schemeClr val="dk1"/>
              </a:buClr>
              <a:buSzPts val="1800"/>
              <a:buChar char="•"/>
              <a:defRPr/>
            </a:lvl3pPr>
            <a:lvl4pPr marL="1828800" lvl="3" indent="-342900" algn="r" rtl="1">
              <a:spcBef>
                <a:spcPts val="360"/>
              </a:spcBef>
              <a:spcAft>
                <a:spcPts val="0"/>
              </a:spcAft>
              <a:buClr>
                <a:schemeClr val="dk1"/>
              </a:buClr>
              <a:buSzPts val="1800"/>
              <a:buChar char="–"/>
              <a:defRPr/>
            </a:lvl4pPr>
            <a:lvl5pPr marL="2286000" lvl="4" indent="-342900" algn="r" rtl="1">
              <a:spcBef>
                <a:spcPts val="360"/>
              </a:spcBef>
              <a:spcAft>
                <a:spcPts val="0"/>
              </a:spcAft>
              <a:buClr>
                <a:schemeClr val="dk1"/>
              </a:buClr>
              <a:buSzPts val="1800"/>
              <a:buChar char="»"/>
              <a:defRPr/>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75" name="Google Shape;75;p29"/>
          <p:cNvSpPr txBox="1">
            <a:spLocks noGrp="1"/>
          </p:cNvSpPr>
          <p:nvPr>
            <p:ph type="dt" idx="10"/>
          </p:nvPr>
        </p:nvSpPr>
        <p:spPr>
          <a:xfrm>
            <a:off x="11650133" y="8475135"/>
            <a:ext cx="3793067" cy="486833"/>
          </a:xfrm>
          <a:prstGeom prst="rect">
            <a:avLst/>
          </a:prstGeom>
          <a:noFill/>
          <a:ln>
            <a:noFill/>
          </a:ln>
        </p:spPr>
        <p:txBody>
          <a:bodyPr spcFirstLastPara="1" wrap="square" lIns="91425" tIns="45700" rIns="91425" bIns="45700" anchor="ctr"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76" name="Google Shape;76;p29"/>
          <p:cNvSpPr txBox="1">
            <a:spLocks noGrp="1"/>
          </p:cNvSpPr>
          <p:nvPr>
            <p:ph type="ftr" idx="11"/>
          </p:nvPr>
        </p:nvSpPr>
        <p:spPr>
          <a:xfrm>
            <a:off x="5554134" y="8475135"/>
            <a:ext cx="5147733" cy="486833"/>
          </a:xfrm>
          <a:prstGeom prst="rect">
            <a:avLst/>
          </a:prstGeom>
          <a:noFill/>
          <a:ln>
            <a:noFill/>
          </a:ln>
        </p:spPr>
        <p:txBody>
          <a:bodyPr spcFirstLastPara="1" wrap="square" lIns="91425" tIns="45700" rIns="91425" bIns="45700" anchor="ctr" anchorCtr="0">
            <a:noAutofit/>
          </a:bodyPr>
          <a:lstStyle>
            <a:lvl1pPr lvl="0" algn="ct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77" name="Google Shape;77;p29"/>
          <p:cNvSpPr txBox="1">
            <a:spLocks noGrp="1"/>
          </p:cNvSpPr>
          <p:nvPr>
            <p:ph type="sldNum" idx="12"/>
          </p:nvPr>
        </p:nvSpPr>
        <p:spPr>
          <a:xfrm>
            <a:off x="812800" y="8475135"/>
            <a:ext cx="3793067" cy="486833"/>
          </a:xfrm>
          <a:prstGeom prst="rect">
            <a:avLst/>
          </a:prstGeom>
          <a:noFill/>
          <a:ln>
            <a:noFill/>
          </a:ln>
        </p:spPr>
        <p:txBody>
          <a:bodyPr spcFirstLastPara="1" wrap="square" lIns="91425" tIns="45700" rIns="91425" bIns="45700" anchor="ctr" anchorCtr="0">
            <a:noAutofit/>
          </a:bodyPr>
          <a:lstStyle>
            <a:lvl1pPr marL="0" lvl="0" indent="0" algn="l" rtl="1">
              <a:spcBef>
                <a:spcPts val="0"/>
              </a:spcBef>
              <a:buNone/>
              <a:defRPr/>
            </a:lvl1pPr>
            <a:lvl2pPr marL="0" lvl="1" indent="0" algn="l" rtl="1">
              <a:spcBef>
                <a:spcPts val="0"/>
              </a:spcBef>
              <a:buNone/>
              <a:defRPr/>
            </a:lvl2pPr>
            <a:lvl3pPr marL="0" lvl="2" indent="0" algn="l" rtl="1">
              <a:spcBef>
                <a:spcPts val="0"/>
              </a:spcBef>
              <a:buNone/>
              <a:defRPr/>
            </a:lvl3pPr>
            <a:lvl4pPr marL="0" lvl="3" indent="0" algn="l" rtl="1">
              <a:spcBef>
                <a:spcPts val="0"/>
              </a:spcBef>
              <a:buNone/>
              <a:defRPr/>
            </a:lvl4pPr>
            <a:lvl5pPr marL="0" lvl="4" indent="0" algn="l" rtl="1">
              <a:spcBef>
                <a:spcPts val="0"/>
              </a:spcBef>
              <a:buNone/>
              <a:defRPr/>
            </a:lvl5pPr>
            <a:lvl6pPr marL="0" lvl="5" indent="0" algn="l" rtl="1">
              <a:spcBef>
                <a:spcPts val="0"/>
              </a:spcBef>
              <a:buNone/>
              <a:defRPr/>
            </a:lvl6pPr>
            <a:lvl7pPr marL="0" lvl="6" indent="0" algn="l" rtl="1">
              <a:spcBef>
                <a:spcPts val="0"/>
              </a:spcBef>
              <a:buNone/>
              <a:defRPr/>
            </a:lvl7pPr>
            <a:lvl8pPr marL="0" lvl="7" indent="0" algn="l" rtl="1">
              <a:spcBef>
                <a:spcPts val="0"/>
              </a:spcBef>
              <a:buNone/>
              <a:defRPr/>
            </a:lvl8pPr>
            <a:lvl9pPr marL="0" lvl="8" indent="0" algn="l" rtl="1">
              <a:spcBef>
                <a:spcPts val="0"/>
              </a:spcBef>
              <a:buNone/>
              <a:defRPr/>
            </a:lvl9pPr>
          </a:lstStyle>
          <a:p>
            <a:pPr marL="0" lvl="0" indent="0" algn="l" rtl="1">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כותרת אנכית וטקסט" type="vertTitleAndTx">
  <p:cSld name="VERTICAL_TITLE_AND_VERTICAL_TEXT">
    <p:spTree>
      <p:nvGrpSpPr>
        <p:cNvPr id="1" name="Shape 78"/>
        <p:cNvGrpSpPr/>
        <p:nvPr/>
      </p:nvGrpSpPr>
      <p:grpSpPr>
        <a:xfrm>
          <a:off x="0" y="0"/>
          <a:ext cx="0" cy="0"/>
          <a:chOff x="0" y="0"/>
          <a:chExt cx="0" cy="0"/>
        </a:xfrm>
      </p:grpSpPr>
      <p:sp>
        <p:nvSpPr>
          <p:cNvPr id="79" name="Google Shape;79;p30"/>
          <p:cNvSpPr txBox="1">
            <a:spLocks noGrp="1"/>
          </p:cNvSpPr>
          <p:nvPr>
            <p:ph type="title"/>
          </p:nvPr>
        </p:nvSpPr>
        <p:spPr>
          <a:xfrm rot="5400000">
            <a:off x="5010149" y="4318001"/>
            <a:ext cx="10401300" cy="2743201"/>
          </a:xfrm>
          <a:prstGeom prst="rect">
            <a:avLst/>
          </a:prstGeom>
          <a:noFill/>
          <a:ln>
            <a:noFill/>
          </a:ln>
        </p:spPr>
        <p:txBody>
          <a:bodyPr spcFirstLastPara="1" wrap="square" lIns="91425" tIns="45700" rIns="91425" bIns="45700" anchor="ctr" anchorCtr="0">
            <a:normAutofit/>
          </a:bodyPr>
          <a:lstStyle>
            <a:lvl1pPr lvl="0" algn="ctr" rtl="1">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0"/>
          <p:cNvSpPr txBox="1">
            <a:spLocks noGrp="1"/>
          </p:cNvSpPr>
          <p:nvPr>
            <p:ph type="body" idx="1"/>
          </p:nvPr>
        </p:nvSpPr>
        <p:spPr>
          <a:xfrm rot="5400000">
            <a:off x="-611715" y="1710267"/>
            <a:ext cx="10401300" cy="7958668"/>
          </a:xfrm>
          <a:prstGeom prst="rect">
            <a:avLst/>
          </a:prstGeom>
          <a:noFill/>
          <a:ln>
            <a:noFill/>
          </a:ln>
        </p:spPr>
        <p:txBody>
          <a:bodyPr spcFirstLastPara="1" wrap="square" lIns="91425" tIns="45700" rIns="91425" bIns="45700" anchor="t" anchorCtr="0">
            <a:normAutofit/>
          </a:bodyPr>
          <a:lstStyle>
            <a:lvl1pPr marL="457200" lvl="0" indent="-342900" algn="r" rtl="1">
              <a:spcBef>
                <a:spcPts val="360"/>
              </a:spcBef>
              <a:spcAft>
                <a:spcPts val="0"/>
              </a:spcAft>
              <a:buClr>
                <a:schemeClr val="dk1"/>
              </a:buClr>
              <a:buSzPts val="1800"/>
              <a:buChar char="•"/>
              <a:defRPr/>
            </a:lvl1pPr>
            <a:lvl2pPr marL="914400" lvl="1" indent="-342900" algn="r" rtl="1">
              <a:spcBef>
                <a:spcPts val="360"/>
              </a:spcBef>
              <a:spcAft>
                <a:spcPts val="0"/>
              </a:spcAft>
              <a:buClr>
                <a:schemeClr val="dk1"/>
              </a:buClr>
              <a:buSzPts val="1800"/>
              <a:buChar char="–"/>
              <a:defRPr/>
            </a:lvl2pPr>
            <a:lvl3pPr marL="1371600" lvl="2" indent="-342900" algn="r" rtl="1">
              <a:spcBef>
                <a:spcPts val="360"/>
              </a:spcBef>
              <a:spcAft>
                <a:spcPts val="0"/>
              </a:spcAft>
              <a:buClr>
                <a:schemeClr val="dk1"/>
              </a:buClr>
              <a:buSzPts val="1800"/>
              <a:buChar char="•"/>
              <a:defRPr/>
            </a:lvl3pPr>
            <a:lvl4pPr marL="1828800" lvl="3" indent="-342900" algn="r" rtl="1">
              <a:spcBef>
                <a:spcPts val="360"/>
              </a:spcBef>
              <a:spcAft>
                <a:spcPts val="0"/>
              </a:spcAft>
              <a:buClr>
                <a:schemeClr val="dk1"/>
              </a:buClr>
              <a:buSzPts val="1800"/>
              <a:buChar char="–"/>
              <a:defRPr/>
            </a:lvl4pPr>
            <a:lvl5pPr marL="2286000" lvl="4" indent="-342900" algn="r" rtl="1">
              <a:spcBef>
                <a:spcPts val="360"/>
              </a:spcBef>
              <a:spcAft>
                <a:spcPts val="0"/>
              </a:spcAft>
              <a:buClr>
                <a:schemeClr val="dk1"/>
              </a:buClr>
              <a:buSzPts val="1800"/>
              <a:buChar char="»"/>
              <a:defRPr/>
            </a:lvl5pPr>
            <a:lvl6pPr marL="2743200" lvl="5" indent="-342900" algn="r" rtl="1">
              <a:spcBef>
                <a:spcPts val="360"/>
              </a:spcBef>
              <a:spcAft>
                <a:spcPts val="0"/>
              </a:spcAft>
              <a:buClr>
                <a:schemeClr val="dk1"/>
              </a:buClr>
              <a:buSzPts val="1800"/>
              <a:buChar char="•"/>
              <a:defRPr/>
            </a:lvl6pPr>
            <a:lvl7pPr marL="3200400" lvl="6" indent="-342900" algn="r" rtl="1">
              <a:spcBef>
                <a:spcPts val="360"/>
              </a:spcBef>
              <a:spcAft>
                <a:spcPts val="0"/>
              </a:spcAft>
              <a:buClr>
                <a:schemeClr val="dk1"/>
              </a:buClr>
              <a:buSzPts val="1800"/>
              <a:buChar char="•"/>
              <a:defRPr/>
            </a:lvl7pPr>
            <a:lvl8pPr marL="3657600" lvl="7" indent="-342900" algn="r" rtl="1">
              <a:spcBef>
                <a:spcPts val="360"/>
              </a:spcBef>
              <a:spcAft>
                <a:spcPts val="0"/>
              </a:spcAft>
              <a:buClr>
                <a:schemeClr val="dk1"/>
              </a:buClr>
              <a:buSzPts val="1800"/>
              <a:buChar char="•"/>
              <a:defRPr/>
            </a:lvl8pPr>
            <a:lvl9pPr marL="4114800" lvl="8" indent="-342900" algn="r" rtl="1">
              <a:spcBef>
                <a:spcPts val="360"/>
              </a:spcBef>
              <a:spcAft>
                <a:spcPts val="0"/>
              </a:spcAft>
              <a:buClr>
                <a:schemeClr val="dk1"/>
              </a:buClr>
              <a:buSzPts val="1800"/>
              <a:buChar char="•"/>
              <a:defRPr/>
            </a:lvl9pPr>
          </a:lstStyle>
          <a:p>
            <a:endParaRPr/>
          </a:p>
        </p:txBody>
      </p:sp>
      <p:sp>
        <p:nvSpPr>
          <p:cNvPr id="81" name="Google Shape;81;p30"/>
          <p:cNvSpPr txBox="1">
            <a:spLocks noGrp="1"/>
          </p:cNvSpPr>
          <p:nvPr>
            <p:ph type="dt" idx="10"/>
          </p:nvPr>
        </p:nvSpPr>
        <p:spPr>
          <a:xfrm>
            <a:off x="11650133" y="8475135"/>
            <a:ext cx="3793067" cy="486833"/>
          </a:xfrm>
          <a:prstGeom prst="rect">
            <a:avLst/>
          </a:prstGeom>
          <a:noFill/>
          <a:ln>
            <a:noFill/>
          </a:ln>
        </p:spPr>
        <p:txBody>
          <a:bodyPr spcFirstLastPara="1" wrap="square" lIns="91425" tIns="45700" rIns="91425" bIns="45700" anchor="ctr"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82" name="Google Shape;82;p30"/>
          <p:cNvSpPr txBox="1">
            <a:spLocks noGrp="1"/>
          </p:cNvSpPr>
          <p:nvPr>
            <p:ph type="ftr" idx="11"/>
          </p:nvPr>
        </p:nvSpPr>
        <p:spPr>
          <a:xfrm>
            <a:off x="5554134" y="8475135"/>
            <a:ext cx="5147733" cy="486833"/>
          </a:xfrm>
          <a:prstGeom prst="rect">
            <a:avLst/>
          </a:prstGeom>
          <a:noFill/>
          <a:ln>
            <a:noFill/>
          </a:ln>
        </p:spPr>
        <p:txBody>
          <a:bodyPr spcFirstLastPara="1" wrap="square" lIns="91425" tIns="45700" rIns="91425" bIns="45700" anchor="ctr" anchorCtr="0">
            <a:noAutofit/>
          </a:bodyPr>
          <a:lstStyle>
            <a:lvl1pPr lvl="0" algn="ct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83" name="Google Shape;83;p30"/>
          <p:cNvSpPr txBox="1">
            <a:spLocks noGrp="1"/>
          </p:cNvSpPr>
          <p:nvPr>
            <p:ph type="sldNum" idx="12"/>
          </p:nvPr>
        </p:nvSpPr>
        <p:spPr>
          <a:xfrm>
            <a:off x="812800" y="8475135"/>
            <a:ext cx="3793067" cy="486833"/>
          </a:xfrm>
          <a:prstGeom prst="rect">
            <a:avLst/>
          </a:prstGeom>
          <a:noFill/>
          <a:ln>
            <a:noFill/>
          </a:ln>
        </p:spPr>
        <p:txBody>
          <a:bodyPr spcFirstLastPara="1" wrap="square" lIns="91425" tIns="45700" rIns="91425" bIns="45700" anchor="ctr" anchorCtr="0">
            <a:noAutofit/>
          </a:bodyPr>
          <a:lstStyle>
            <a:lvl1pPr marL="0" lvl="0" indent="0" algn="l" rtl="1">
              <a:spcBef>
                <a:spcPts val="0"/>
              </a:spcBef>
              <a:buNone/>
              <a:defRPr/>
            </a:lvl1pPr>
            <a:lvl2pPr marL="0" lvl="1" indent="0" algn="l" rtl="1">
              <a:spcBef>
                <a:spcPts val="0"/>
              </a:spcBef>
              <a:buNone/>
              <a:defRPr/>
            </a:lvl2pPr>
            <a:lvl3pPr marL="0" lvl="2" indent="0" algn="l" rtl="1">
              <a:spcBef>
                <a:spcPts val="0"/>
              </a:spcBef>
              <a:buNone/>
              <a:defRPr/>
            </a:lvl3pPr>
            <a:lvl4pPr marL="0" lvl="3" indent="0" algn="l" rtl="1">
              <a:spcBef>
                <a:spcPts val="0"/>
              </a:spcBef>
              <a:buNone/>
              <a:defRPr/>
            </a:lvl4pPr>
            <a:lvl5pPr marL="0" lvl="4" indent="0" algn="l" rtl="1">
              <a:spcBef>
                <a:spcPts val="0"/>
              </a:spcBef>
              <a:buNone/>
              <a:defRPr/>
            </a:lvl5pPr>
            <a:lvl6pPr marL="0" lvl="5" indent="0" algn="l" rtl="1">
              <a:spcBef>
                <a:spcPts val="0"/>
              </a:spcBef>
              <a:buNone/>
              <a:defRPr/>
            </a:lvl6pPr>
            <a:lvl7pPr marL="0" lvl="6" indent="0" algn="l" rtl="1">
              <a:spcBef>
                <a:spcPts val="0"/>
              </a:spcBef>
              <a:buNone/>
              <a:defRPr/>
            </a:lvl7pPr>
            <a:lvl8pPr marL="0" lvl="7" indent="0" algn="l" rtl="1">
              <a:spcBef>
                <a:spcPts val="0"/>
              </a:spcBef>
              <a:buNone/>
              <a:defRPr/>
            </a:lvl8pPr>
            <a:lvl9pPr marL="0" lvl="8" indent="0" algn="l" rtl="1">
              <a:spcBef>
                <a:spcPts val="0"/>
              </a:spcBef>
              <a:buNone/>
              <a:defRPr/>
            </a:lvl9pPr>
          </a:lstStyle>
          <a:p>
            <a:pPr marL="0" lvl="0" indent="0" algn="l" rtl="1">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שקופית כותרת" type="title">
  <p:cSld name="TITLE">
    <p:spTree>
      <p:nvGrpSpPr>
        <p:cNvPr id="1" name="Shape 21"/>
        <p:cNvGrpSpPr/>
        <p:nvPr/>
      </p:nvGrpSpPr>
      <p:grpSpPr>
        <a:xfrm>
          <a:off x="0" y="0"/>
          <a:ext cx="0" cy="0"/>
          <a:chOff x="0" y="0"/>
          <a:chExt cx="0" cy="0"/>
        </a:xfrm>
      </p:grpSpPr>
      <p:sp>
        <p:nvSpPr>
          <p:cNvPr id="22" name="Google Shape;22;p21"/>
          <p:cNvSpPr txBox="1">
            <a:spLocks noGrp="1"/>
          </p:cNvSpPr>
          <p:nvPr>
            <p:ph type="ctrTitle"/>
          </p:nvPr>
        </p:nvSpPr>
        <p:spPr>
          <a:xfrm>
            <a:off x="1219200" y="2840569"/>
            <a:ext cx="13817600" cy="1960033"/>
          </a:xfrm>
          <a:prstGeom prst="rect">
            <a:avLst/>
          </a:prstGeom>
          <a:noFill/>
          <a:ln>
            <a:noFill/>
          </a:ln>
        </p:spPr>
        <p:txBody>
          <a:bodyPr spcFirstLastPara="1" wrap="square" lIns="91425" tIns="45700" rIns="91425" bIns="45700" anchor="ctr" anchorCtr="0">
            <a:normAutofit/>
          </a:bodyPr>
          <a:lstStyle>
            <a:lvl1pPr lvl="0" algn="ctr" rtl="1">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1"/>
          <p:cNvSpPr txBox="1">
            <a:spLocks noGrp="1"/>
          </p:cNvSpPr>
          <p:nvPr>
            <p:ph type="subTitle" idx="1"/>
          </p:nvPr>
        </p:nvSpPr>
        <p:spPr>
          <a:xfrm>
            <a:off x="2438400" y="5181600"/>
            <a:ext cx="11379200" cy="2336800"/>
          </a:xfrm>
          <a:prstGeom prst="rect">
            <a:avLst/>
          </a:prstGeom>
          <a:noFill/>
          <a:ln>
            <a:noFill/>
          </a:ln>
        </p:spPr>
        <p:txBody>
          <a:bodyPr spcFirstLastPara="1" wrap="square" lIns="91425" tIns="45700" rIns="91425" bIns="45700" anchor="t" anchorCtr="0">
            <a:normAutofit/>
          </a:bodyPr>
          <a:lstStyle>
            <a:lvl1pPr lvl="0" algn="ctr" rtl="1">
              <a:spcBef>
                <a:spcPts val="640"/>
              </a:spcBef>
              <a:spcAft>
                <a:spcPts val="0"/>
              </a:spcAft>
              <a:buClr>
                <a:srgbClr val="888888"/>
              </a:buClr>
              <a:buSzPts val="3200"/>
              <a:buNone/>
              <a:defRPr>
                <a:solidFill>
                  <a:srgbClr val="888888"/>
                </a:solidFill>
              </a:defRPr>
            </a:lvl1pPr>
            <a:lvl2pPr lvl="1" algn="ctr" rtl="1">
              <a:spcBef>
                <a:spcPts val="560"/>
              </a:spcBef>
              <a:spcAft>
                <a:spcPts val="0"/>
              </a:spcAft>
              <a:buClr>
                <a:srgbClr val="888888"/>
              </a:buClr>
              <a:buSzPts val="2800"/>
              <a:buNone/>
              <a:defRPr>
                <a:solidFill>
                  <a:srgbClr val="888888"/>
                </a:solidFill>
              </a:defRPr>
            </a:lvl2pPr>
            <a:lvl3pPr lvl="2" algn="ctr" rtl="1">
              <a:spcBef>
                <a:spcPts val="480"/>
              </a:spcBef>
              <a:spcAft>
                <a:spcPts val="0"/>
              </a:spcAft>
              <a:buClr>
                <a:srgbClr val="888888"/>
              </a:buClr>
              <a:buSzPts val="2400"/>
              <a:buNone/>
              <a:defRPr>
                <a:solidFill>
                  <a:srgbClr val="888888"/>
                </a:solidFill>
              </a:defRPr>
            </a:lvl3pPr>
            <a:lvl4pPr lvl="3" algn="ctr" rtl="1">
              <a:spcBef>
                <a:spcPts val="400"/>
              </a:spcBef>
              <a:spcAft>
                <a:spcPts val="0"/>
              </a:spcAft>
              <a:buClr>
                <a:srgbClr val="888888"/>
              </a:buClr>
              <a:buSzPts val="2000"/>
              <a:buNone/>
              <a:defRPr>
                <a:solidFill>
                  <a:srgbClr val="888888"/>
                </a:solidFill>
              </a:defRPr>
            </a:lvl4pPr>
            <a:lvl5pPr lvl="4" algn="ctr" rtl="1">
              <a:spcBef>
                <a:spcPts val="400"/>
              </a:spcBef>
              <a:spcAft>
                <a:spcPts val="0"/>
              </a:spcAft>
              <a:buClr>
                <a:srgbClr val="888888"/>
              </a:buClr>
              <a:buSzPts val="2000"/>
              <a:buNone/>
              <a:defRPr>
                <a:solidFill>
                  <a:srgbClr val="888888"/>
                </a:solidFill>
              </a:defRPr>
            </a:lvl5pPr>
            <a:lvl6pPr lvl="5" algn="ctr" rtl="1">
              <a:spcBef>
                <a:spcPts val="400"/>
              </a:spcBef>
              <a:spcAft>
                <a:spcPts val="0"/>
              </a:spcAft>
              <a:buClr>
                <a:srgbClr val="888888"/>
              </a:buClr>
              <a:buSzPts val="2000"/>
              <a:buNone/>
              <a:defRPr>
                <a:solidFill>
                  <a:srgbClr val="888888"/>
                </a:solidFill>
              </a:defRPr>
            </a:lvl6pPr>
            <a:lvl7pPr lvl="6" algn="ctr" rtl="1">
              <a:spcBef>
                <a:spcPts val="400"/>
              </a:spcBef>
              <a:spcAft>
                <a:spcPts val="0"/>
              </a:spcAft>
              <a:buClr>
                <a:srgbClr val="888888"/>
              </a:buClr>
              <a:buSzPts val="2000"/>
              <a:buNone/>
              <a:defRPr>
                <a:solidFill>
                  <a:srgbClr val="888888"/>
                </a:solidFill>
              </a:defRPr>
            </a:lvl7pPr>
            <a:lvl8pPr lvl="7" algn="ctr" rtl="1">
              <a:spcBef>
                <a:spcPts val="400"/>
              </a:spcBef>
              <a:spcAft>
                <a:spcPts val="0"/>
              </a:spcAft>
              <a:buClr>
                <a:srgbClr val="888888"/>
              </a:buClr>
              <a:buSzPts val="2000"/>
              <a:buNone/>
              <a:defRPr>
                <a:solidFill>
                  <a:srgbClr val="888888"/>
                </a:solidFill>
              </a:defRPr>
            </a:lvl8pPr>
            <a:lvl9pPr lvl="8" algn="ctr" rtl="1">
              <a:spcBef>
                <a:spcPts val="400"/>
              </a:spcBef>
              <a:spcAft>
                <a:spcPts val="0"/>
              </a:spcAft>
              <a:buClr>
                <a:srgbClr val="888888"/>
              </a:buClr>
              <a:buSzPts val="2000"/>
              <a:buNone/>
              <a:defRPr>
                <a:solidFill>
                  <a:srgbClr val="888888"/>
                </a:solidFill>
              </a:defRPr>
            </a:lvl9pPr>
          </a:lstStyle>
          <a:p>
            <a:endParaRPr/>
          </a:p>
        </p:txBody>
      </p:sp>
      <p:sp>
        <p:nvSpPr>
          <p:cNvPr id="24" name="Google Shape;24;p21"/>
          <p:cNvSpPr txBox="1">
            <a:spLocks noGrp="1"/>
          </p:cNvSpPr>
          <p:nvPr>
            <p:ph type="dt" idx="10"/>
          </p:nvPr>
        </p:nvSpPr>
        <p:spPr>
          <a:xfrm>
            <a:off x="11650133" y="8475135"/>
            <a:ext cx="3793067" cy="486833"/>
          </a:xfrm>
          <a:prstGeom prst="rect">
            <a:avLst/>
          </a:prstGeom>
          <a:noFill/>
          <a:ln>
            <a:noFill/>
          </a:ln>
        </p:spPr>
        <p:txBody>
          <a:bodyPr spcFirstLastPara="1" wrap="square" lIns="91425" tIns="45700" rIns="91425" bIns="45700" anchor="ctr"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25" name="Google Shape;25;p21"/>
          <p:cNvSpPr txBox="1">
            <a:spLocks noGrp="1"/>
          </p:cNvSpPr>
          <p:nvPr>
            <p:ph type="ftr" idx="11"/>
          </p:nvPr>
        </p:nvSpPr>
        <p:spPr>
          <a:xfrm>
            <a:off x="5554134" y="8475135"/>
            <a:ext cx="5147733" cy="486833"/>
          </a:xfrm>
          <a:prstGeom prst="rect">
            <a:avLst/>
          </a:prstGeom>
          <a:noFill/>
          <a:ln>
            <a:noFill/>
          </a:ln>
        </p:spPr>
        <p:txBody>
          <a:bodyPr spcFirstLastPara="1" wrap="square" lIns="91425" tIns="45700" rIns="91425" bIns="45700" anchor="ctr" anchorCtr="0">
            <a:noAutofit/>
          </a:bodyPr>
          <a:lstStyle>
            <a:lvl1pPr lvl="0" algn="ct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26" name="Google Shape;26;p21"/>
          <p:cNvSpPr txBox="1">
            <a:spLocks noGrp="1"/>
          </p:cNvSpPr>
          <p:nvPr>
            <p:ph type="sldNum" idx="12"/>
          </p:nvPr>
        </p:nvSpPr>
        <p:spPr>
          <a:xfrm>
            <a:off x="812800" y="8475135"/>
            <a:ext cx="3793067" cy="486833"/>
          </a:xfrm>
          <a:prstGeom prst="rect">
            <a:avLst/>
          </a:prstGeom>
          <a:noFill/>
          <a:ln>
            <a:noFill/>
          </a:ln>
        </p:spPr>
        <p:txBody>
          <a:bodyPr spcFirstLastPara="1" wrap="square" lIns="91425" tIns="45700" rIns="91425" bIns="45700" anchor="ctr" anchorCtr="0">
            <a:noAutofit/>
          </a:bodyPr>
          <a:lstStyle>
            <a:lvl1pPr marL="0" lvl="0" indent="0" algn="l" rtl="1">
              <a:spcBef>
                <a:spcPts val="0"/>
              </a:spcBef>
              <a:buNone/>
              <a:defRPr/>
            </a:lvl1pPr>
            <a:lvl2pPr marL="0" lvl="1" indent="0" algn="l" rtl="1">
              <a:spcBef>
                <a:spcPts val="0"/>
              </a:spcBef>
              <a:buNone/>
              <a:defRPr/>
            </a:lvl2pPr>
            <a:lvl3pPr marL="0" lvl="2" indent="0" algn="l" rtl="1">
              <a:spcBef>
                <a:spcPts val="0"/>
              </a:spcBef>
              <a:buNone/>
              <a:defRPr/>
            </a:lvl3pPr>
            <a:lvl4pPr marL="0" lvl="3" indent="0" algn="l" rtl="1">
              <a:spcBef>
                <a:spcPts val="0"/>
              </a:spcBef>
              <a:buNone/>
              <a:defRPr/>
            </a:lvl4pPr>
            <a:lvl5pPr marL="0" lvl="4" indent="0" algn="l" rtl="1">
              <a:spcBef>
                <a:spcPts val="0"/>
              </a:spcBef>
              <a:buNone/>
              <a:defRPr/>
            </a:lvl5pPr>
            <a:lvl6pPr marL="0" lvl="5" indent="0" algn="l" rtl="1">
              <a:spcBef>
                <a:spcPts val="0"/>
              </a:spcBef>
              <a:buNone/>
              <a:defRPr/>
            </a:lvl6pPr>
            <a:lvl7pPr marL="0" lvl="6" indent="0" algn="l" rtl="1">
              <a:spcBef>
                <a:spcPts val="0"/>
              </a:spcBef>
              <a:buNone/>
              <a:defRPr/>
            </a:lvl7pPr>
            <a:lvl8pPr marL="0" lvl="7" indent="0" algn="l" rtl="1">
              <a:spcBef>
                <a:spcPts val="0"/>
              </a:spcBef>
              <a:buNone/>
              <a:defRPr/>
            </a:lvl8pPr>
            <a:lvl9pPr marL="0" lvl="8" indent="0" algn="l" rtl="1">
              <a:spcBef>
                <a:spcPts val="0"/>
              </a:spcBef>
              <a:buNone/>
              <a:defRPr/>
            </a:lvl9pPr>
          </a:lstStyle>
          <a:p>
            <a:pPr marL="0" lvl="0" indent="0" algn="l" rtl="1">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כותרת מקטע עליונה" type="secHead">
  <p:cSld name="SECTION_HEADER">
    <p:spTree>
      <p:nvGrpSpPr>
        <p:cNvPr id="1" name="Shape 27"/>
        <p:cNvGrpSpPr/>
        <p:nvPr/>
      </p:nvGrpSpPr>
      <p:grpSpPr>
        <a:xfrm>
          <a:off x="0" y="0"/>
          <a:ext cx="0" cy="0"/>
          <a:chOff x="0" y="0"/>
          <a:chExt cx="0" cy="0"/>
        </a:xfrm>
      </p:grpSpPr>
      <p:sp>
        <p:nvSpPr>
          <p:cNvPr id="28" name="Google Shape;28;p22"/>
          <p:cNvSpPr txBox="1">
            <a:spLocks noGrp="1"/>
          </p:cNvSpPr>
          <p:nvPr>
            <p:ph type="title"/>
          </p:nvPr>
        </p:nvSpPr>
        <p:spPr>
          <a:xfrm>
            <a:off x="1284113" y="5875867"/>
            <a:ext cx="13817600" cy="1816100"/>
          </a:xfrm>
          <a:prstGeom prst="rect">
            <a:avLst/>
          </a:prstGeom>
          <a:noFill/>
          <a:ln>
            <a:noFill/>
          </a:ln>
        </p:spPr>
        <p:txBody>
          <a:bodyPr spcFirstLastPara="1" wrap="square" lIns="91425" tIns="45700" rIns="91425" bIns="45700" anchor="t" anchorCtr="0">
            <a:normAutofit/>
          </a:bodyPr>
          <a:lstStyle>
            <a:lvl1pPr lvl="0" algn="r" rtl="1">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2"/>
          <p:cNvSpPr txBox="1">
            <a:spLocks noGrp="1"/>
          </p:cNvSpPr>
          <p:nvPr>
            <p:ph type="body" idx="1"/>
          </p:nvPr>
        </p:nvSpPr>
        <p:spPr>
          <a:xfrm>
            <a:off x="1284113" y="3875619"/>
            <a:ext cx="13817600" cy="2000249"/>
          </a:xfrm>
          <a:prstGeom prst="rect">
            <a:avLst/>
          </a:prstGeom>
          <a:noFill/>
          <a:ln>
            <a:noFill/>
          </a:ln>
        </p:spPr>
        <p:txBody>
          <a:bodyPr spcFirstLastPara="1" wrap="square" lIns="91425" tIns="45700" rIns="91425" bIns="45700" anchor="b" anchorCtr="0">
            <a:normAutofit/>
          </a:bodyPr>
          <a:lstStyle>
            <a:lvl1pPr marL="457200" lvl="0" indent="-228600" algn="r" rtl="1">
              <a:spcBef>
                <a:spcPts val="400"/>
              </a:spcBef>
              <a:spcAft>
                <a:spcPts val="0"/>
              </a:spcAft>
              <a:buClr>
                <a:srgbClr val="888888"/>
              </a:buClr>
              <a:buSzPts val="2000"/>
              <a:buNone/>
              <a:defRPr sz="2000">
                <a:solidFill>
                  <a:srgbClr val="888888"/>
                </a:solidFill>
              </a:defRPr>
            </a:lvl1pPr>
            <a:lvl2pPr marL="914400" lvl="1" indent="-228600" algn="r" rtl="1">
              <a:spcBef>
                <a:spcPts val="360"/>
              </a:spcBef>
              <a:spcAft>
                <a:spcPts val="0"/>
              </a:spcAft>
              <a:buClr>
                <a:srgbClr val="888888"/>
              </a:buClr>
              <a:buSzPts val="1800"/>
              <a:buNone/>
              <a:defRPr sz="1800">
                <a:solidFill>
                  <a:srgbClr val="888888"/>
                </a:solidFill>
              </a:defRPr>
            </a:lvl2pPr>
            <a:lvl3pPr marL="1371600" lvl="2" indent="-228600" algn="r" rtl="1">
              <a:spcBef>
                <a:spcPts val="320"/>
              </a:spcBef>
              <a:spcAft>
                <a:spcPts val="0"/>
              </a:spcAft>
              <a:buClr>
                <a:srgbClr val="888888"/>
              </a:buClr>
              <a:buSzPts val="1600"/>
              <a:buNone/>
              <a:defRPr sz="1600">
                <a:solidFill>
                  <a:srgbClr val="888888"/>
                </a:solidFill>
              </a:defRPr>
            </a:lvl3pPr>
            <a:lvl4pPr marL="1828800" lvl="3" indent="-228600" algn="r" rtl="1">
              <a:spcBef>
                <a:spcPts val="280"/>
              </a:spcBef>
              <a:spcAft>
                <a:spcPts val="0"/>
              </a:spcAft>
              <a:buClr>
                <a:srgbClr val="888888"/>
              </a:buClr>
              <a:buSzPts val="1400"/>
              <a:buNone/>
              <a:defRPr sz="1400">
                <a:solidFill>
                  <a:srgbClr val="888888"/>
                </a:solidFill>
              </a:defRPr>
            </a:lvl4pPr>
            <a:lvl5pPr marL="2286000" lvl="4" indent="-228600" algn="r" rtl="1">
              <a:spcBef>
                <a:spcPts val="280"/>
              </a:spcBef>
              <a:spcAft>
                <a:spcPts val="0"/>
              </a:spcAft>
              <a:buClr>
                <a:srgbClr val="888888"/>
              </a:buClr>
              <a:buSzPts val="1400"/>
              <a:buNone/>
              <a:defRPr sz="1400">
                <a:solidFill>
                  <a:srgbClr val="888888"/>
                </a:solidFill>
              </a:defRPr>
            </a:lvl5pPr>
            <a:lvl6pPr marL="2743200" lvl="5" indent="-228600" algn="r" rtl="1">
              <a:spcBef>
                <a:spcPts val="280"/>
              </a:spcBef>
              <a:spcAft>
                <a:spcPts val="0"/>
              </a:spcAft>
              <a:buClr>
                <a:srgbClr val="888888"/>
              </a:buClr>
              <a:buSzPts val="1400"/>
              <a:buNone/>
              <a:defRPr sz="1400">
                <a:solidFill>
                  <a:srgbClr val="888888"/>
                </a:solidFill>
              </a:defRPr>
            </a:lvl6pPr>
            <a:lvl7pPr marL="3200400" lvl="6" indent="-228600" algn="r" rtl="1">
              <a:spcBef>
                <a:spcPts val="280"/>
              </a:spcBef>
              <a:spcAft>
                <a:spcPts val="0"/>
              </a:spcAft>
              <a:buClr>
                <a:srgbClr val="888888"/>
              </a:buClr>
              <a:buSzPts val="1400"/>
              <a:buNone/>
              <a:defRPr sz="1400">
                <a:solidFill>
                  <a:srgbClr val="888888"/>
                </a:solidFill>
              </a:defRPr>
            </a:lvl7pPr>
            <a:lvl8pPr marL="3657600" lvl="7" indent="-228600" algn="r" rtl="1">
              <a:spcBef>
                <a:spcPts val="280"/>
              </a:spcBef>
              <a:spcAft>
                <a:spcPts val="0"/>
              </a:spcAft>
              <a:buClr>
                <a:srgbClr val="888888"/>
              </a:buClr>
              <a:buSzPts val="1400"/>
              <a:buNone/>
              <a:defRPr sz="1400">
                <a:solidFill>
                  <a:srgbClr val="888888"/>
                </a:solidFill>
              </a:defRPr>
            </a:lvl8pPr>
            <a:lvl9pPr marL="4114800" lvl="8" indent="-228600" algn="r" rtl="1">
              <a:spcBef>
                <a:spcPts val="280"/>
              </a:spcBef>
              <a:spcAft>
                <a:spcPts val="0"/>
              </a:spcAft>
              <a:buClr>
                <a:srgbClr val="888888"/>
              </a:buClr>
              <a:buSzPts val="1400"/>
              <a:buNone/>
              <a:defRPr sz="1400">
                <a:solidFill>
                  <a:srgbClr val="888888"/>
                </a:solidFill>
              </a:defRPr>
            </a:lvl9pPr>
          </a:lstStyle>
          <a:p>
            <a:endParaRPr/>
          </a:p>
        </p:txBody>
      </p:sp>
      <p:sp>
        <p:nvSpPr>
          <p:cNvPr id="30" name="Google Shape;30;p22"/>
          <p:cNvSpPr txBox="1">
            <a:spLocks noGrp="1"/>
          </p:cNvSpPr>
          <p:nvPr>
            <p:ph type="dt" idx="10"/>
          </p:nvPr>
        </p:nvSpPr>
        <p:spPr>
          <a:xfrm>
            <a:off x="11650133" y="8475135"/>
            <a:ext cx="3793067" cy="486833"/>
          </a:xfrm>
          <a:prstGeom prst="rect">
            <a:avLst/>
          </a:prstGeom>
          <a:noFill/>
          <a:ln>
            <a:noFill/>
          </a:ln>
        </p:spPr>
        <p:txBody>
          <a:bodyPr spcFirstLastPara="1" wrap="square" lIns="91425" tIns="45700" rIns="91425" bIns="45700" anchor="ctr"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31" name="Google Shape;31;p22"/>
          <p:cNvSpPr txBox="1">
            <a:spLocks noGrp="1"/>
          </p:cNvSpPr>
          <p:nvPr>
            <p:ph type="ftr" idx="11"/>
          </p:nvPr>
        </p:nvSpPr>
        <p:spPr>
          <a:xfrm>
            <a:off x="5554134" y="8475135"/>
            <a:ext cx="5147733" cy="486833"/>
          </a:xfrm>
          <a:prstGeom prst="rect">
            <a:avLst/>
          </a:prstGeom>
          <a:noFill/>
          <a:ln>
            <a:noFill/>
          </a:ln>
        </p:spPr>
        <p:txBody>
          <a:bodyPr spcFirstLastPara="1" wrap="square" lIns="91425" tIns="45700" rIns="91425" bIns="45700" anchor="ctr" anchorCtr="0">
            <a:noAutofit/>
          </a:bodyPr>
          <a:lstStyle>
            <a:lvl1pPr lvl="0" algn="ct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32" name="Google Shape;32;p22"/>
          <p:cNvSpPr txBox="1">
            <a:spLocks noGrp="1"/>
          </p:cNvSpPr>
          <p:nvPr>
            <p:ph type="sldNum" idx="12"/>
          </p:nvPr>
        </p:nvSpPr>
        <p:spPr>
          <a:xfrm>
            <a:off x="812800" y="8475135"/>
            <a:ext cx="3793067" cy="486833"/>
          </a:xfrm>
          <a:prstGeom prst="rect">
            <a:avLst/>
          </a:prstGeom>
          <a:noFill/>
          <a:ln>
            <a:noFill/>
          </a:ln>
        </p:spPr>
        <p:txBody>
          <a:bodyPr spcFirstLastPara="1" wrap="square" lIns="91425" tIns="45700" rIns="91425" bIns="45700" anchor="ctr" anchorCtr="0">
            <a:noAutofit/>
          </a:bodyPr>
          <a:lstStyle>
            <a:lvl1pPr marL="0" lvl="0" indent="0" algn="l" rtl="1">
              <a:spcBef>
                <a:spcPts val="0"/>
              </a:spcBef>
              <a:buNone/>
              <a:defRPr/>
            </a:lvl1pPr>
            <a:lvl2pPr marL="0" lvl="1" indent="0" algn="l" rtl="1">
              <a:spcBef>
                <a:spcPts val="0"/>
              </a:spcBef>
              <a:buNone/>
              <a:defRPr/>
            </a:lvl2pPr>
            <a:lvl3pPr marL="0" lvl="2" indent="0" algn="l" rtl="1">
              <a:spcBef>
                <a:spcPts val="0"/>
              </a:spcBef>
              <a:buNone/>
              <a:defRPr/>
            </a:lvl3pPr>
            <a:lvl4pPr marL="0" lvl="3" indent="0" algn="l" rtl="1">
              <a:spcBef>
                <a:spcPts val="0"/>
              </a:spcBef>
              <a:buNone/>
              <a:defRPr/>
            </a:lvl4pPr>
            <a:lvl5pPr marL="0" lvl="4" indent="0" algn="l" rtl="1">
              <a:spcBef>
                <a:spcPts val="0"/>
              </a:spcBef>
              <a:buNone/>
              <a:defRPr/>
            </a:lvl5pPr>
            <a:lvl6pPr marL="0" lvl="5" indent="0" algn="l" rtl="1">
              <a:spcBef>
                <a:spcPts val="0"/>
              </a:spcBef>
              <a:buNone/>
              <a:defRPr/>
            </a:lvl6pPr>
            <a:lvl7pPr marL="0" lvl="6" indent="0" algn="l" rtl="1">
              <a:spcBef>
                <a:spcPts val="0"/>
              </a:spcBef>
              <a:buNone/>
              <a:defRPr/>
            </a:lvl7pPr>
            <a:lvl8pPr marL="0" lvl="7" indent="0" algn="l" rtl="1">
              <a:spcBef>
                <a:spcPts val="0"/>
              </a:spcBef>
              <a:buNone/>
              <a:defRPr/>
            </a:lvl8pPr>
            <a:lvl9pPr marL="0" lvl="8" indent="0" algn="l" rtl="1">
              <a:spcBef>
                <a:spcPts val="0"/>
              </a:spcBef>
              <a:buNone/>
              <a:defRPr/>
            </a:lvl9pPr>
          </a:lstStyle>
          <a:p>
            <a:pPr marL="0" lvl="0" indent="0" algn="l" rtl="1">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שני תכנים" type="twoObj">
  <p:cSld name="TWO_OBJECTS">
    <p:spTree>
      <p:nvGrpSpPr>
        <p:cNvPr id="1" name="Shape 33"/>
        <p:cNvGrpSpPr/>
        <p:nvPr/>
      </p:nvGrpSpPr>
      <p:grpSpPr>
        <a:xfrm>
          <a:off x="0" y="0"/>
          <a:ext cx="0" cy="0"/>
          <a:chOff x="0" y="0"/>
          <a:chExt cx="0" cy="0"/>
        </a:xfrm>
      </p:grpSpPr>
      <p:sp>
        <p:nvSpPr>
          <p:cNvPr id="34" name="Google Shape;34;p23"/>
          <p:cNvSpPr txBox="1">
            <a:spLocks noGrp="1"/>
          </p:cNvSpPr>
          <p:nvPr>
            <p:ph type="title"/>
          </p:nvPr>
        </p:nvSpPr>
        <p:spPr>
          <a:xfrm>
            <a:off x="812800" y="366184"/>
            <a:ext cx="14630400" cy="1524000"/>
          </a:xfrm>
          <a:prstGeom prst="rect">
            <a:avLst/>
          </a:prstGeom>
          <a:noFill/>
          <a:ln>
            <a:noFill/>
          </a:ln>
        </p:spPr>
        <p:txBody>
          <a:bodyPr spcFirstLastPara="1" wrap="square" lIns="91425" tIns="45700" rIns="91425" bIns="45700" anchor="ctr" anchorCtr="0">
            <a:normAutofit/>
          </a:bodyPr>
          <a:lstStyle>
            <a:lvl1pPr lvl="0" algn="ctr" rtl="1">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3"/>
          <p:cNvSpPr txBox="1">
            <a:spLocks noGrp="1"/>
          </p:cNvSpPr>
          <p:nvPr>
            <p:ph type="body" idx="1"/>
          </p:nvPr>
        </p:nvSpPr>
        <p:spPr>
          <a:xfrm>
            <a:off x="609601" y="2844801"/>
            <a:ext cx="5350933" cy="8045451"/>
          </a:xfrm>
          <a:prstGeom prst="rect">
            <a:avLst/>
          </a:prstGeom>
          <a:noFill/>
          <a:ln>
            <a:noFill/>
          </a:ln>
        </p:spPr>
        <p:txBody>
          <a:bodyPr spcFirstLastPara="1" wrap="square" lIns="91425" tIns="45700" rIns="91425" bIns="45700" anchor="t" anchorCtr="0">
            <a:normAutofit/>
          </a:bodyPr>
          <a:lstStyle>
            <a:lvl1pPr marL="457200" lvl="0" indent="-406400" algn="r" rtl="1">
              <a:spcBef>
                <a:spcPts val="560"/>
              </a:spcBef>
              <a:spcAft>
                <a:spcPts val="0"/>
              </a:spcAft>
              <a:buClr>
                <a:schemeClr val="dk1"/>
              </a:buClr>
              <a:buSzPts val="2800"/>
              <a:buChar char="•"/>
              <a:defRPr sz="2800"/>
            </a:lvl1pPr>
            <a:lvl2pPr marL="914400" lvl="1" indent="-381000" algn="r" rtl="1">
              <a:spcBef>
                <a:spcPts val="480"/>
              </a:spcBef>
              <a:spcAft>
                <a:spcPts val="0"/>
              </a:spcAft>
              <a:buClr>
                <a:schemeClr val="dk1"/>
              </a:buClr>
              <a:buSzPts val="2400"/>
              <a:buChar char="–"/>
              <a:defRPr sz="2400"/>
            </a:lvl2pPr>
            <a:lvl3pPr marL="1371600" lvl="2" indent="-355600" algn="r" rtl="1">
              <a:spcBef>
                <a:spcPts val="400"/>
              </a:spcBef>
              <a:spcAft>
                <a:spcPts val="0"/>
              </a:spcAft>
              <a:buClr>
                <a:schemeClr val="dk1"/>
              </a:buClr>
              <a:buSzPts val="2000"/>
              <a:buChar char="•"/>
              <a:defRPr sz="2000"/>
            </a:lvl3pPr>
            <a:lvl4pPr marL="1828800" lvl="3" indent="-342900" algn="r" rtl="1">
              <a:spcBef>
                <a:spcPts val="360"/>
              </a:spcBef>
              <a:spcAft>
                <a:spcPts val="0"/>
              </a:spcAft>
              <a:buClr>
                <a:schemeClr val="dk1"/>
              </a:buClr>
              <a:buSzPts val="1800"/>
              <a:buChar char="–"/>
              <a:defRPr sz="1800"/>
            </a:lvl4pPr>
            <a:lvl5pPr marL="2286000" lvl="4" indent="-342900" algn="r" rtl="1">
              <a:spcBef>
                <a:spcPts val="360"/>
              </a:spcBef>
              <a:spcAft>
                <a:spcPts val="0"/>
              </a:spcAft>
              <a:buClr>
                <a:schemeClr val="dk1"/>
              </a:buClr>
              <a:buSzPts val="1800"/>
              <a:buChar char="»"/>
              <a:defRPr sz="1800"/>
            </a:lvl5pPr>
            <a:lvl6pPr marL="2743200" lvl="5" indent="-342900" algn="r" rtl="1">
              <a:spcBef>
                <a:spcPts val="360"/>
              </a:spcBef>
              <a:spcAft>
                <a:spcPts val="0"/>
              </a:spcAft>
              <a:buClr>
                <a:schemeClr val="dk1"/>
              </a:buClr>
              <a:buSzPts val="1800"/>
              <a:buChar char="•"/>
              <a:defRPr sz="1800"/>
            </a:lvl6pPr>
            <a:lvl7pPr marL="3200400" lvl="6" indent="-342900" algn="r" rtl="1">
              <a:spcBef>
                <a:spcPts val="360"/>
              </a:spcBef>
              <a:spcAft>
                <a:spcPts val="0"/>
              </a:spcAft>
              <a:buClr>
                <a:schemeClr val="dk1"/>
              </a:buClr>
              <a:buSzPts val="1800"/>
              <a:buChar char="•"/>
              <a:defRPr sz="1800"/>
            </a:lvl7pPr>
            <a:lvl8pPr marL="3657600" lvl="7" indent="-342900" algn="r" rtl="1">
              <a:spcBef>
                <a:spcPts val="360"/>
              </a:spcBef>
              <a:spcAft>
                <a:spcPts val="0"/>
              </a:spcAft>
              <a:buClr>
                <a:schemeClr val="dk1"/>
              </a:buClr>
              <a:buSzPts val="1800"/>
              <a:buChar char="•"/>
              <a:defRPr sz="1800"/>
            </a:lvl8pPr>
            <a:lvl9pPr marL="4114800" lvl="8" indent="-342900" algn="r" rtl="1">
              <a:spcBef>
                <a:spcPts val="360"/>
              </a:spcBef>
              <a:spcAft>
                <a:spcPts val="0"/>
              </a:spcAft>
              <a:buClr>
                <a:schemeClr val="dk1"/>
              </a:buClr>
              <a:buSzPts val="1800"/>
              <a:buChar char="•"/>
              <a:defRPr sz="1800"/>
            </a:lvl9pPr>
          </a:lstStyle>
          <a:p>
            <a:endParaRPr/>
          </a:p>
        </p:txBody>
      </p:sp>
      <p:sp>
        <p:nvSpPr>
          <p:cNvPr id="36" name="Google Shape;36;p23"/>
          <p:cNvSpPr txBox="1">
            <a:spLocks noGrp="1"/>
          </p:cNvSpPr>
          <p:nvPr>
            <p:ph type="body" idx="2"/>
          </p:nvPr>
        </p:nvSpPr>
        <p:spPr>
          <a:xfrm>
            <a:off x="6231468" y="2844801"/>
            <a:ext cx="5350933" cy="8045451"/>
          </a:xfrm>
          <a:prstGeom prst="rect">
            <a:avLst/>
          </a:prstGeom>
          <a:noFill/>
          <a:ln>
            <a:noFill/>
          </a:ln>
        </p:spPr>
        <p:txBody>
          <a:bodyPr spcFirstLastPara="1" wrap="square" lIns="91425" tIns="45700" rIns="91425" bIns="45700" anchor="t" anchorCtr="0">
            <a:normAutofit/>
          </a:bodyPr>
          <a:lstStyle>
            <a:lvl1pPr marL="457200" lvl="0" indent="-406400" algn="r" rtl="1">
              <a:spcBef>
                <a:spcPts val="560"/>
              </a:spcBef>
              <a:spcAft>
                <a:spcPts val="0"/>
              </a:spcAft>
              <a:buClr>
                <a:schemeClr val="dk1"/>
              </a:buClr>
              <a:buSzPts val="2800"/>
              <a:buChar char="•"/>
              <a:defRPr sz="2800"/>
            </a:lvl1pPr>
            <a:lvl2pPr marL="914400" lvl="1" indent="-381000" algn="r" rtl="1">
              <a:spcBef>
                <a:spcPts val="480"/>
              </a:spcBef>
              <a:spcAft>
                <a:spcPts val="0"/>
              </a:spcAft>
              <a:buClr>
                <a:schemeClr val="dk1"/>
              </a:buClr>
              <a:buSzPts val="2400"/>
              <a:buChar char="–"/>
              <a:defRPr sz="2400"/>
            </a:lvl2pPr>
            <a:lvl3pPr marL="1371600" lvl="2" indent="-355600" algn="r" rtl="1">
              <a:spcBef>
                <a:spcPts val="400"/>
              </a:spcBef>
              <a:spcAft>
                <a:spcPts val="0"/>
              </a:spcAft>
              <a:buClr>
                <a:schemeClr val="dk1"/>
              </a:buClr>
              <a:buSzPts val="2000"/>
              <a:buChar char="•"/>
              <a:defRPr sz="2000"/>
            </a:lvl3pPr>
            <a:lvl4pPr marL="1828800" lvl="3" indent="-342900" algn="r" rtl="1">
              <a:spcBef>
                <a:spcPts val="360"/>
              </a:spcBef>
              <a:spcAft>
                <a:spcPts val="0"/>
              </a:spcAft>
              <a:buClr>
                <a:schemeClr val="dk1"/>
              </a:buClr>
              <a:buSzPts val="1800"/>
              <a:buChar char="–"/>
              <a:defRPr sz="1800"/>
            </a:lvl4pPr>
            <a:lvl5pPr marL="2286000" lvl="4" indent="-342900" algn="r" rtl="1">
              <a:spcBef>
                <a:spcPts val="360"/>
              </a:spcBef>
              <a:spcAft>
                <a:spcPts val="0"/>
              </a:spcAft>
              <a:buClr>
                <a:schemeClr val="dk1"/>
              </a:buClr>
              <a:buSzPts val="1800"/>
              <a:buChar char="»"/>
              <a:defRPr sz="1800"/>
            </a:lvl5pPr>
            <a:lvl6pPr marL="2743200" lvl="5" indent="-342900" algn="r" rtl="1">
              <a:spcBef>
                <a:spcPts val="360"/>
              </a:spcBef>
              <a:spcAft>
                <a:spcPts val="0"/>
              </a:spcAft>
              <a:buClr>
                <a:schemeClr val="dk1"/>
              </a:buClr>
              <a:buSzPts val="1800"/>
              <a:buChar char="•"/>
              <a:defRPr sz="1800"/>
            </a:lvl6pPr>
            <a:lvl7pPr marL="3200400" lvl="6" indent="-342900" algn="r" rtl="1">
              <a:spcBef>
                <a:spcPts val="360"/>
              </a:spcBef>
              <a:spcAft>
                <a:spcPts val="0"/>
              </a:spcAft>
              <a:buClr>
                <a:schemeClr val="dk1"/>
              </a:buClr>
              <a:buSzPts val="1800"/>
              <a:buChar char="•"/>
              <a:defRPr sz="1800"/>
            </a:lvl7pPr>
            <a:lvl8pPr marL="3657600" lvl="7" indent="-342900" algn="r" rtl="1">
              <a:spcBef>
                <a:spcPts val="360"/>
              </a:spcBef>
              <a:spcAft>
                <a:spcPts val="0"/>
              </a:spcAft>
              <a:buClr>
                <a:schemeClr val="dk1"/>
              </a:buClr>
              <a:buSzPts val="1800"/>
              <a:buChar char="•"/>
              <a:defRPr sz="1800"/>
            </a:lvl8pPr>
            <a:lvl9pPr marL="4114800" lvl="8" indent="-342900" algn="r" rtl="1">
              <a:spcBef>
                <a:spcPts val="360"/>
              </a:spcBef>
              <a:spcAft>
                <a:spcPts val="0"/>
              </a:spcAft>
              <a:buClr>
                <a:schemeClr val="dk1"/>
              </a:buClr>
              <a:buSzPts val="1800"/>
              <a:buChar char="•"/>
              <a:defRPr sz="1800"/>
            </a:lvl9pPr>
          </a:lstStyle>
          <a:p>
            <a:endParaRPr/>
          </a:p>
        </p:txBody>
      </p:sp>
      <p:sp>
        <p:nvSpPr>
          <p:cNvPr id="37" name="Google Shape;37;p23"/>
          <p:cNvSpPr txBox="1">
            <a:spLocks noGrp="1"/>
          </p:cNvSpPr>
          <p:nvPr>
            <p:ph type="dt" idx="10"/>
          </p:nvPr>
        </p:nvSpPr>
        <p:spPr>
          <a:xfrm>
            <a:off x="11650133" y="8475135"/>
            <a:ext cx="3793067" cy="486833"/>
          </a:xfrm>
          <a:prstGeom prst="rect">
            <a:avLst/>
          </a:prstGeom>
          <a:noFill/>
          <a:ln>
            <a:noFill/>
          </a:ln>
        </p:spPr>
        <p:txBody>
          <a:bodyPr spcFirstLastPara="1" wrap="square" lIns="91425" tIns="45700" rIns="91425" bIns="45700" anchor="ctr"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38" name="Google Shape;38;p23"/>
          <p:cNvSpPr txBox="1">
            <a:spLocks noGrp="1"/>
          </p:cNvSpPr>
          <p:nvPr>
            <p:ph type="ftr" idx="11"/>
          </p:nvPr>
        </p:nvSpPr>
        <p:spPr>
          <a:xfrm>
            <a:off x="5554134" y="8475135"/>
            <a:ext cx="5147733" cy="486833"/>
          </a:xfrm>
          <a:prstGeom prst="rect">
            <a:avLst/>
          </a:prstGeom>
          <a:noFill/>
          <a:ln>
            <a:noFill/>
          </a:ln>
        </p:spPr>
        <p:txBody>
          <a:bodyPr spcFirstLastPara="1" wrap="square" lIns="91425" tIns="45700" rIns="91425" bIns="45700" anchor="ctr" anchorCtr="0">
            <a:noAutofit/>
          </a:bodyPr>
          <a:lstStyle>
            <a:lvl1pPr lvl="0" algn="ct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39" name="Google Shape;39;p23"/>
          <p:cNvSpPr txBox="1">
            <a:spLocks noGrp="1"/>
          </p:cNvSpPr>
          <p:nvPr>
            <p:ph type="sldNum" idx="12"/>
          </p:nvPr>
        </p:nvSpPr>
        <p:spPr>
          <a:xfrm>
            <a:off x="812800" y="8475135"/>
            <a:ext cx="3793067" cy="486833"/>
          </a:xfrm>
          <a:prstGeom prst="rect">
            <a:avLst/>
          </a:prstGeom>
          <a:noFill/>
          <a:ln>
            <a:noFill/>
          </a:ln>
        </p:spPr>
        <p:txBody>
          <a:bodyPr spcFirstLastPara="1" wrap="square" lIns="91425" tIns="45700" rIns="91425" bIns="45700" anchor="ctr" anchorCtr="0">
            <a:noAutofit/>
          </a:bodyPr>
          <a:lstStyle>
            <a:lvl1pPr marL="0" lvl="0" indent="0" algn="l" rtl="1">
              <a:spcBef>
                <a:spcPts val="0"/>
              </a:spcBef>
              <a:buNone/>
              <a:defRPr/>
            </a:lvl1pPr>
            <a:lvl2pPr marL="0" lvl="1" indent="0" algn="l" rtl="1">
              <a:spcBef>
                <a:spcPts val="0"/>
              </a:spcBef>
              <a:buNone/>
              <a:defRPr/>
            </a:lvl2pPr>
            <a:lvl3pPr marL="0" lvl="2" indent="0" algn="l" rtl="1">
              <a:spcBef>
                <a:spcPts val="0"/>
              </a:spcBef>
              <a:buNone/>
              <a:defRPr/>
            </a:lvl3pPr>
            <a:lvl4pPr marL="0" lvl="3" indent="0" algn="l" rtl="1">
              <a:spcBef>
                <a:spcPts val="0"/>
              </a:spcBef>
              <a:buNone/>
              <a:defRPr/>
            </a:lvl4pPr>
            <a:lvl5pPr marL="0" lvl="4" indent="0" algn="l" rtl="1">
              <a:spcBef>
                <a:spcPts val="0"/>
              </a:spcBef>
              <a:buNone/>
              <a:defRPr/>
            </a:lvl5pPr>
            <a:lvl6pPr marL="0" lvl="5" indent="0" algn="l" rtl="1">
              <a:spcBef>
                <a:spcPts val="0"/>
              </a:spcBef>
              <a:buNone/>
              <a:defRPr/>
            </a:lvl6pPr>
            <a:lvl7pPr marL="0" lvl="6" indent="0" algn="l" rtl="1">
              <a:spcBef>
                <a:spcPts val="0"/>
              </a:spcBef>
              <a:buNone/>
              <a:defRPr/>
            </a:lvl7pPr>
            <a:lvl8pPr marL="0" lvl="7" indent="0" algn="l" rtl="1">
              <a:spcBef>
                <a:spcPts val="0"/>
              </a:spcBef>
              <a:buNone/>
              <a:defRPr/>
            </a:lvl8pPr>
            <a:lvl9pPr marL="0" lvl="8" indent="0" algn="l" rtl="1">
              <a:spcBef>
                <a:spcPts val="0"/>
              </a:spcBef>
              <a:buNone/>
              <a:defRPr/>
            </a:lvl9pPr>
          </a:lstStyle>
          <a:p>
            <a:pPr marL="0" lvl="0" indent="0" algn="l" rtl="1">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השוואה" type="twoTxTwoObj">
  <p:cSld name="TWO_OBJECTS_WITH_TEXT">
    <p:spTree>
      <p:nvGrpSpPr>
        <p:cNvPr id="1" name="Shape 40"/>
        <p:cNvGrpSpPr/>
        <p:nvPr/>
      </p:nvGrpSpPr>
      <p:grpSpPr>
        <a:xfrm>
          <a:off x="0" y="0"/>
          <a:ext cx="0" cy="0"/>
          <a:chOff x="0" y="0"/>
          <a:chExt cx="0" cy="0"/>
        </a:xfrm>
      </p:grpSpPr>
      <p:sp>
        <p:nvSpPr>
          <p:cNvPr id="41" name="Google Shape;41;p24"/>
          <p:cNvSpPr txBox="1">
            <a:spLocks noGrp="1"/>
          </p:cNvSpPr>
          <p:nvPr>
            <p:ph type="title"/>
          </p:nvPr>
        </p:nvSpPr>
        <p:spPr>
          <a:xfrm>
            <a:off x="812800" y="366184"/>
            <a:ext cx="14630400" cy="1524000"/>
          </a:xfrm>
          <a:prstGeom prst="rect">
            <a:avLst/>
          </a:prstGeom>
          <a:noFill/>
          <a:ln>
            <a:noFill/>
          </a:ln>
        </p:spPr>
        <p:txBody>
          <a:bodyPr spcFirstLastPara="1" wrap="square" lIns="91425" tIns="45700" rIns="91425" bIns="45700" anchor="ctr" anchorCtr="0">
            <a:normAutofit/>
          </a:bodyPr>
          <a:lstStyle>
            <a:lvl1pPr lvl="0" algn="ctr" rtl="1">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4"/>
          <p:cNvSpPr txBox="1">
            <a:spLocks noGrp="1"/>
          </p:cNvSpPr>
          <p:nvPr>
            <p:ph type="body" idx="1"/>
          </p:nvPr>
        </p:nvSpPr>
        <p:spPr>
          <a:xfrm>
            <a:off x="812801" y="2046817"/>
            <a:ext cx="7182556" cy="853016"/>
          </a:xfrm>
          <a:prstGeom prst="rect">
            <a:avLst/>
          </a:prstGeom>
          <a:noFill/>
          <a:ln>
            <a:noFill/>
          </a:ln>
        </p:spPr>
        <p:txBody>
          <a:bodyPr spcFirstLastPara="1" wrap="square" lIns="91425" tIns="45700" rIns="91425" bIns="45700" anchor="b" anchorCtr="0">
            <a:normAutofit/>
          </a:bodyPr>
          <a:lstStyle>
            <a:lvl1pPr marL="457200" lvl="0" indent="-228600" algn="r" rtl="1">
              <a:spcBef>
                <a:spcPts val="480"/>
              </a:spcBef>
              <a:spcAft>
                <a:spcPts val="0"/>
              </a:spcAft>
              <a:buClr>
                <a:schemeClr val="dk1"/>
              </a:buClr>
              <a:buSzPts val="2400"/>
              <a:buNone/>
              <a:defRPr sz="2400" b="1"/>
            </a:lvl1pPr>
            <a:lvl2pPr marL="914400" lvl="1" indent="-228600" algn="r" rtl="1">
              <a:spcBef>
                <a:spcPts val="400"/>
              </a:spcBef>
              <a:spcAft>
                <a:spcPts val="0"/>
              </a:spcAft>
              <a:buClr>
                <a:schemeClr val="dk1"/>
              </a:buClr>
              <a:buSzPts val="2000"/>
              <a:buNone/>
              <a:defRPr sz="2000" b="1"/>
            </a:lvl2pPr>
            <a:lvl3pPr marL="1371600" lvl="2" indent="-228600" algn="r" rtl="1">
              <a:spcBef>
                <a:spcPts val="360"/>
              </a:spcBef>
              <a:spcAft>
                <a:spcPts val="0"/>
              </a:spcAft>
              <a:buClr>
                <a:schemeClr val="dk1"/>
              </a:buClr>
              <a:buSzPts val="1800"/>
              <a:buNone/>
              <a:defRPr sz="1800" b="1"/>
            </a:lvl3pPr>
            <a:lvl4pPr marL="1828800" lvl="3" indent="-228600" algn="r" rtl="1">
              <a:spcBef>
                <a:spcPts val="320"/>
              </a:spcBef>
              <a:spcAft>
                <a:spcPts val="0"/>
              </a:spcAft>
              <a:buClr>
                <a:schemeClr val="dk1"/>
              </a:buClr>
              <a:buSzPts val="1600"/>
              <a:buNone/>
              <a:defRPr sz="1600" b="1"/>
            </a:lvl4pPr>
            <a:lvl5pPr marL="2286000" lvl="4" indent="-228600" algn="r" rtl="1">
              <a:spcBef>
                <a:spcPts val="320"/>
              </a:spcBef>
              <a:spcAft>
                <a:spcPts val="0"/>
              </a:spcAft>
              <a:buClr>
                <a:schemeClr val="dk1"/>
              </a:buClr>
              <a:buSzPts val="1600"/>
              <a:buNone/>
              <a:defRPr sz="1600" b="1"/>
            </a:lvl5pPr>
            <a:lvl6pPr marL="2743200" lvl="5" indent="-228600" algn="r" rtl="1">
              <a:spcBef>
                <a:spcPts val="320"/>
              </a:spcBef>
              <a:spcAft>
                <a:spcPts val="0"/>
              </a:spcAft>
              <a:buClr>
                <a:schemeClr val="dk1"/>
              </a:buClr>
              <a:buSzPts val="1600"/>
              <a:buNone/>
              <a:defRPr sz="1600" b="1"/>
            </a:lvl6pPr>
            <a:lvl7pPr marL="3200400" lvl="6" indent="-228600" algn="r" rtl="1">
              <a:spcBef>
                <a:spcPts val="320"/>
              </a:spcBef>
              <a:spcAft>
                <a:spcPts val="0"/>
              </a:spcAft>
              <a:buClr>
                <a:schemeClr val="dk1"/>
              </a:buClr>
              <a:buSzPts val="1600"/>
              <a:buNone/>
              <a:defRPr sz="1600" b="1"/>
            </a:lvl7pPr>
            <a:lvl8pPr marL="3657600" lvl="7" indent="-228600" algn="r" rtl="1">
              <a:spcBef>
                <a:spcPts val="320"/>
              </a:spcBef>
              <a:spcAft>
                <a:spcPts val="0"/>
              </a:spcAft>
              <a:buClr>
                <a:schemeClr val="dk1"/>
              </a:buClr>
              <a:buSzPts val="1600"/>
              <a:buNone/>
              <a:defRPr sz="1600" b="1"/>
            </a:lvl8pPr>
            <a:lvl9pPr marL="4114800" lvl="8" indent="-228600" algn="r" rtl="1">
              <a:spcBef>
                <a:spcPts val="320"/>
              </a:spcBef>
              <a:spcAft>
                <a:spcPts val="0"/>
              </a:spcAft>
              <a:buClr>
                <a:schemeClr val="dk1"/>
              </a:buClr>
              <a:buSzPts val="1600"/>
              <a:buNone/>
              <a:defRPr sz="1600" b="1"/>
            </a:lvl9pPr>
          </a:lstStyle>
          <a:p>
            <a:endParaRPr/>
          </a:p>
        </p:txBody>
      </p:sp>
      <p:sp>
        <p:nvSpPr>
          <p:cNvPr id="43" name="Google Shape;43;p24"/>
          <p:cNvSpPr txBox="1">
            <a:spLocks noGrp="1"/>
          </p:cNvSpPr>
          <p:nvPr>
            <p:ph type="body" idx="2"/>
          </p:nvPr>
        </p:nvSpPr>
        <p:spPr>
          <a:xfrm>
            <a:off x="812801" y="2899833"/>
            <a:ext cx="7182556" cy="5268384"/>
          </a:xfrm>
          <a:prstGeom prst="rect">
            <a:avLst/>
          </a:prstGeom>
          <a:noFill/>
          <a:ln>
            <a:noFill/>
          </a:ln>
        </p:spPr>
        <p:txBody>
          <a:bodyPr spcFirstLastPara="1" wrap="square" lIns="91425" tIns="45700" rIns="91425" bIns="45700" anchor="t" anchorCtr="0">
            <a:normAutofit/>
          </a:bodyPr>
          <a:lstStyle>
            <a:lvl1pPr marL="457200" lvl="0" indent="-381000" algn="r" rtl="1">
              <a:spcBef>
                <a:spcPts val="480"/>
              </a:spcBef>
              <a:spcAft>
                <a:spcPts val="0"/>
              </a:spcAft>
              <a:buClr>
                <a:schemeClr val="dk1"/>
              </a:buClr>
              <a:buSzPts val="2400"/>
              <a:buChar char="•"/>
              <a:defRPr sz="2400"/>
            </a:lvl1pPr>
            <a:lvl2pPr marL="914400" lvl="1" indent="-355600" algn="r" rtl="1">
              <a:spcBef>
                <a:spcPts val="400"/>
              </a:spcBef>
              <a:spcAft>
                <a:spcPts val="0"/>
              </a:spcAft>
              <a:buClr>
                <a:schemeClr val="dk1"/>
              </a:buClr>
              <a:buSzPts val="2000"/>
              <a:buChar char="–"/>
              <a:defRPr sz="2000"/>
            </a:lvl2pPr>
            <a:lvl3pPr marL="1371600" lvl="2" indent="-342900" algn="r" rtl="1">
              <a:spcBef>
                <a:spcPts val="360"/>
              </a:spcBef>
              <a:spcAft>
                <a:spcPts val="0"/>
              </a:spcAft>
              <a:buClr>
                <a:schemeClr val="dk1"/>
              </a:buClr>
              <a:buSzPts val="1800"/>
              <a:buChar char="•"/>
              <a:defRPr sz="1800"/>
            </a:lvl3pPr>
            <a:lvl4pPr marL="1828800" lvl="3" indent="-330200" algn="r" rtl="1">
              <a:spcBef>
                <a:spcPts val="320"/>
              </a:spcBef>
              <a:spcAft>
                <a:spcPts val="0"/>
              </a:spcAft>
              <a:buClr>
                <a:schemeClr val="dk1"/>
              </a:buClr>
              <a:buSzPts val="1600"/>
              <a:buChar char="–"/>
              <a:defRPr sz="1600"/>
            </a:lvl4pPr>
            <a:lvl5pPr marL="2286000" lvl="4" indent="-330200" algn="r" rtl="1">
              <a:spcBef>
                <a:spcPts val="320"/>
              </a:spcBef>
              <a:spcAft>
                <a:spcPts val="0"/>
              </a:spcAft>
              <a:buClr>
                <a:schemeClr val="dk1"/>
              </a:buClr>
              <a:buSzPts val="1600"/>
              <a:buChar char="»"/>
              <a:defRPr sz="1600"/>
            </a:lvl5pPr>
            <a:lvl6pPr marL="2743200" lvl="5" indent="-330200" algn="r" rtl="1">
              <a:spcBef>
                <a:spcPts val="320"/>
              </a:spcBef>
              <a:spcAft>
                <a:spcPts val="0"/>
              </a:spcAft>
              <a:buClr>
                <a:schemeClr val="dk1"/>
              </a:buClr>
              <a:buSzPts val="1600"/>
              <a:buChar char="•"/>
              <a:defRPr sz="1600"/>
            </a:lvl6pPr>
            <a:lvl7pPr marL="3200400" lvl="6" indent="-330200" algn="r" rtl="1">
              <a:spcBef>
                <a:spcPts val="320"/>
              </a:spcBef>
              <a:spcAft>
                <a:spcPts val="0"/>
              </a:spcAft>
              <a:buClr>
                <a:schemeClr val="dk1"/>
              </a:buClr>
              <a:buSzPts val="1600"/>
              <a:buChar char="•"/>
              <a:defRPr sz="1600"/>
            </a:lvl7pPr>
            <a:lvl8pPr marL="3657600" lvl="7" indent="-330200" algn="r" rtl="1">
              <a:spcBef>
                <a:spcPts val="320"/>
              </a:spcBef>
              <a:spcAft>
                <a:spcPts val="0"/>
              </a:spcAft>
              <a:buClr>
                <a:schemeClr val="dk1"/>
              </a:buClr>
              <a:buSzPts val="1600"/>
              <a:buChar char="•"/>
              <a:defRPr sz="1600"/>
            </a:lvl8pPr>
            <a:lvl9pPr marL="4114800" lvl="8" indent="-330200" algn="r" rtl="1">
              <a:spcBef>
                <a:spcPts val="320"/>
              </a:spcBef>
              <a:spcAft>
                <a:spcPts val="0"/>
              </a:spcAft>
              <a:buClr>
                <a:schemeClr val="dk1"/>
              </a:buClr>
              <a:buSzPts val="1600"/>
              <a:buChar char="•"/>
              <a:defRPr sz="1600"/>
            </a:lvl9pPr>
          </a:lstStyle>
          <a:p>
            <a:endParaRPr/>
          </a:p>
        </p:txBody>
      </p:sp>
      <p:sp>
        <p:nvSpPr>
          <p:cNvPr id="44" name="Google Shape;44;p24"/>
          <p:cNvSpPr txBox="1">
            <a:spLocks noGrp="1"/>
          </p:cNvSpPr>
          <p:nvPr>
            <p:ph type="body" idx="3"/>
          </p:nvPr>
        </p:nvSpPr>
        <p:spPr>
          <a:xfrm>
            <a:off x="8257824" y="2046817"/>
            <a:ext cx="7185377" cy="853016"/>
          </a:xfrm>
          <a:prstGeom prst="rect">
            <a:avLst/>
          </a:prstGeom>
          <a:noFill/>
          <a:ln>
            <a:noFill/>
          </a:ln>
        </p:spPr>
        <p:txBody>
          <a:bodyPr spcFirstLastPara="1" wrap="square" lIns="91425" tIns="45700" rIns="91425" bIns="45700" anchor="b" anchorCtr="0">
            <a:normAutofit/>
          </a:bodyPr>
          <a:lstStyle>
            <a:lvl1pPr marL="457200" lvl="0" indent="-228600" algn="r" rtl="1">
              <a:spcBef>
                <a:spcPts val="480"/>
              </a:spcBef>
              <a:spcAft>
                <a:spcPts val="0"/>
              </a:spcAft>
              <a:buClr>
                <a:schemeClr val="dk1"/>
              </a:buClr>
              <a:buSzPts val="2400"/>
              <a:buNone/>
              <a:defRPr sz="2400" b="1"/>
            </a:lvl1pPr>
            <a:lvl2pPr marL="914400" lvl="1" indent="-228600" algn="r" rtl="1">
              <a:spcBef>
                <a:spcPts val="400"/>
              </a:spcBef>
              <a:spcAft>
                <a:spcPts val="0"/>
              </a:spcAft>
              <a:buClr>
                <a:schemeClr val="dk1"/>
              </a:buClr>
              <a:buSzPts val="2000"/>
              <a:buNone/>
              <a:defRPr sz="2000" b="1"/>
            </a:lvl2pPr>
            <a:lvl3pPr marL="1371600" lvl="2" indent="-228600" algn="r" rtl="1">
              <a:spcBef>
                <a:spcPts val="360"/>
              </a:spcBef>
              <a:spcAft>
                <a:spcPts val="0"/>
              </a:spcAft>
              <a:buClr>
                <a:schemeClr val="dk1"/>
              </a:buClr>
              <a:buSzPts val="1800"/>
              <a:buNone/>
              <a:defRPr sz="1800" b="1"/>
            </a:lvl3pPr>
            <a:lvl4pPr marL="1828800" lvl="3" indent="-228600" algn="r" rtl="1">
              <a:spcBef>
                <a:spcPts val="320"/>
              </a:spcBef>
              <a:spcAft>
                <a:spcPts val="0"/>
              </a:spcAft>
              <a:buClr>
                <a:schemeClr val="dk1"/>
              </a:buClr>
              <a:buSzPts val="1600"/>
              <a:buNone/>
              <a:defRPr sz="1600" b="1"/>
            </a:lvl4pPr>
            <a:lvl5pPr marL="2286000" lvl="4" indent="-228600" algn="r" rtl="1">
              <a:spcBef>
                <a:spcPts val="320"/>
              </a:spcBef>
              <a:spcAft>
                <a:spcPts val="0"/>
              </a:spcAft>
              <a:buClr>
                <a:schemeClr val="dk1"/>
              </a:buClr>
              <a:buSzPts val="1600"/>
              <a:buNone/>
              <a:defRPr sz="1600" b="1"/>
            </a:lvl5pPr>
            <a:lvl6pPr marL="2743200" lvl="5" indent="-228600" algn="r" rtl="1">
              <a:spcBef>
                <a:spcPts val="320"/>
              </a:spcBef>
              <a:spcAft>
                <a:spcPts val="0"/>
              </a:spcAft>
              <a:buClr>
                <a:schemeClr val="dk1"/>
              </a:buClr>
              <a:buSzPts val="1600"/>
              <a:buNone/>
              <a:defRPr sz="1600" b="1"/>
            </a:lvl6pPr>
            <a:lvl7pPr marL="3200400" lvl="6" indent="-228600" algn="r" rtl="1">
              <a:spcBef>
                <a:spcPts val="320"/>
              </a:spcBef>
              <a:spcAft>
                <a:spcPts val="0"/>
              </a:spcAft>
              <a:buClr>
                <a:schemeClr val="dk1"/>
              </a:buClr>
              <a:buSzPts val="1600"/>
              <a:buNone/>
              <a:defRPr sz="1600" b="1"/>
            </a:lvl7pPr>
            <a:lvl8pPr marL="3657600" lvl="7" indent="-228600" algn="r" rtl="1">
              <a:spcBef>
                <a:spcPts val="320"/>
              </a:spcBef>
              <a:spcAft>
                <a:spcPts val="0"/>
              </a:spcAft>
              <a:buClr>
                <a:schemeClr val="dk1"/>
              </a:buClr>
              <a:buSzPts val="1600"/>
              <a:buNone/>
              <a:defRPr sz="1600" b="1"/>
            </a:lvl8pPr>
            <a:lvl9pPr marL="4114800" lvl="8" indent="-228600" algn="r" rtl="1">
              <a:spcBef>
                <a:spcPts val="320"/>
              </a:spcBef>
              <a:spcAft>
                <a:spcPts val="0"/>
              </a:spcAft>
              <a:buClr>
                <a:schemeClr val="dk1"/>
              </a:buClr>
              <a:buSzPts val="1600"/>
              <a:buNone/>
              <a:defRPr sz="1600" b="1"/>
            </a:lvl9pPr>
          </a:lstStyle>
          <a:p>
            <a:endParaRPr/>
          </a:p>
        </p:txBody>
      </p:sp>
      <p:sp>
        <p:nvSpPr>
          <p:cNvPr id="45" name="Google Shape;45;p24"/>
          <p:cNvSpPr txBox="1">
            <a:spLocks noGrp="1"/>
          </p:cNvSpPr>
          <p:nvPr>
            <p:ph type="body" idx="4"/>
          </p:nvPr>
        </p:nvSpPr>
        <p:spPr>
          <a:xfrm>
            <a:off x="8257824" y="2899833"/>
            <a:ext cx="7185377" cy="5268384"/>
          </a:xfrm>
          <a:prstGeom prst="rect">
            <a:avLst/>
          </a:prstGeom>
          <a:noFill/>
          <a:ln>
            <a:noFill/>
          </a:ln>
        </p:spPr>
        <p:txBody>
          <a:bodyPr spcFirstLastPara="1" wrap="square" lIns="91425" tIns="45700" rIns="91425" bIns="45700" anchor="t" anchorCtr="0">
            <a:normAutofit/>
          </a:bodyPr>
          <a:lstStyle>
            <a:lvl1pPr marL="457200" lvl="0" indent="-381000" algn="r" rtl="1">
              <a:spcBef>
                <a:spcPts val="480"/>
              </a:spcBef>
              <a:spcAft>
                <a:spcPts val="0"/>
              </a:spcAft>
              <a:buClr>
                <a:schemeClr val="dk1"/>
              </a:buClr>
              <a:buSzPts val="2400"/>
              <a:buChar char="•"/>
              <a:defRPr sz="2400"/>
            </a:lvl1pPr>
            <a:lvl2pPr marL="914400" lvl="1" indent="-355600" algn="r" rtl="1">
              <a:spcBef>
                <a:spcPts val="400"/>
              </a:spcBef>
              <a:spcAft>
                <a:spcPts val="0"/>
              </a:spcAft>
              <a:buClr>
                <a:schemeClr val="dk1"/>
              </a:buClr>
              <a:buSzPts val="2000"/>
              <a:buChar char="–"/>
              <a:defRPr sz="2000"/>
            </a:lvl2pPr>
            <a:lvl3pPr marL="1371600" lvl="2" indent="-342900" algn="r" rtl="1">
              <a:spcBef>
                <a:spcPts val="360"/>
              </a:spcBef>
              <a:spcAft>
                <a:spcPts val="0"/>
              </a:spcAft>
              <a:buClr>
                <a:schemeClr val="dk1"/>
              </a:buClr>
              <a:buSzPts val="1800"/>
              <a:buChar char="•"/>
              <a:defRPr sz="1800"/>
            </a:lvl3pPr>
            <a:lvl4pPr marL="1828800" lvl="3" indent="-330200" algn="r" rtl="1">
              <a:spcBef>
                <a:spcPts val="320"/>
              </a:spcBef>
              <a:spcAft>
                <a:spcPts val="0"/>
              </a:spcAft>
              <a:buClr>
                <a:schemeClr val="dk1"/>
              </a:buClr>
              <a:buSzPts val="1600"/>
              <a:buChar char="–"/>
              <a:defRPr sz="1600"/>
            </a:lvl4pPr>
            <a:lvl5pPr marL="2286000" lvl="4" indent="-330200" algn="r" rtl="1">
              <a:spcBef>
                <a:spcPts val="320"/>
              </a:spcBef>
              <a:spcAft>
                <a:spcPts val="0"/>
              </a:spcAft>
              <a:buClr>
                <a:schemeClr val="dk1"/>
              </a:buClr>
              <a:buSzPts val="1600"/>
              <a:buChar char="»"/>
              <a:defRPr sz="1600"/>
            </a:lvl5pPr>
            <a:lvl6pPr marL="2743200" lvl="5" indent="-330200" algn="r" rtl="1">
              <a:spcBef>
                <a:spcPts val="320"/>
              </a:spcBef>
              <a:spcAft>
                <a:spcPts val="0"/>
              </a:spcAft>
              <a:buClr>
                <a:schemeClr val="dk1"/>
              </a:buClr>
              <a:buSzPts val="1600"/>
              <a:buChar char="•"/>
              <a:defRPr sz="1600"/>
            </a:lvl6pPr>
            <a:lvl7pPr marL="3200400" lvl="6" indent="-330200" algn="r" rtl="1">
              <a:spcBef>
                <a:spcPts val="320"/>
              </a:spcBef>
              <a:spcAft>
                <a:spcPts val="0"/>
              </a:spcAft>
              <a:buClr>
                <a:schemeClr val="dk1"/>
              </a:buClr>
              <a:buSzPts val="1600"/>
              <a:buChar char="•"/>
              <a:defRPr sz="1600"/>
            </a:lvl7pPr>
            <a:lvl8pPr marL="3657600" lvl="7" indent="-330200" algn="r" rtl="1">
              <a:spcBef>
                <a:spcPts val="320"/>
              </a:spcBef>
              <a:spcAft>
                <a:spcPts val="0"/>
              </a:spcAft>
              <a:buClr>
                <a:schemeClr val="dk1"/>
              </a:buClr>
              <a:buSzPts val="1600"/>
              <a:buChar char="•"/>
              <a:defRPr sz="1600"/>
            </a:lvl8pPr>
            <a:lvl9pPr marL="4114800" lvl="8" indent="-330200" algn="r" rtl="1">
              <a:spcBef>
                <a:spcPts val="320"/>
              </a:spcBef>
              <a:spcAft>
                <a:spcPts val="0"/>
              </a:spcAft>
              <a:buClr>
                <a:schemeClr val="dk1"/>
              </a:buClr>
              <a:buSzPts val="1600"/>
              <a:buChar char="•"/>
              <a:defRPr sz="1600"/>
            </a:lvl9pPr>
          </a:lstStyle>
          <a:p>
            <a:endParaRPr/>
          </a:p>
        </p:txBody>
      </p:sp>
      <p:sp>
        <p:nvSpPr>
          <p:cNvPr id="46" name="Google Shape;46;p24"/>
          <p:cNvSpPr txBox="1">
            <a:spLocks noGrp="1"/>
          </p:cNvSpPr>
          <p:nvPr>
            <p:ph type="dt" idx="10"/>
          </p:nvPr>
        </p:nvSpPr>
        <p:spPr>
          <a:xfrm>
            <a:off x="11650133" y="8475135"/>
            <a:ext cx="3793067" cy="486833"/>
          </a:xfrm>
          <a:prstGeom prst="rect">
            <a:avLst/>
          </a:prstGeom>
          <a:noFill/>
          <a:ln>
            <a:noFill/>
          </a:ln>
        </p:spPr>
        <p:txBody>
          <a:bodyPr spcFirstLastPara="1" wrap="square" lIns="91425" tIns="45700" rIns="91425" bIns="45700" anchor="ctr"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47" name="Google Shape;47;p24"/>
          <p:cNvSpPr txBox="1">
            <a:spLocks noGrp="1"/>
          </p:cNvSpPr>
          <p:nvPr>
            <p:ph type="ftr" idx="11"/>
          </p:nvPr>
        </p:nvSpPr>
        <p:spPr>
          <a:xfrm>
            <a:off x="5554134" y="8475135"/>
            <a:ext cx="5147733" cy="486833"/>
          </a:xfrm>
          <a:prstGeom prst="rect">
            <a:avLst/>
          </a:prstGeom>
          <a:noFill/>
          <a:ln>
            <a:noFill/>
          </a:ln>
        </p:spPr>
        <p:txBody>
          <a:bodyPr spcFirstLastPara="1" wrap="square" lIns="91425" tIns="45700" rIns="91425" bIns="45700" anchor="ctr" anchorCtr="0">
            <a:noAutofit/>
          </a:bodyPr>
          <a:lstStyle>
            <a:lvl1pPr lvl="0" algn="ct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48" name="Google Shape;48;p24"/>
          <p:cNvSpPr txBox="1">
            <a:spLocks noGrp="1"/>
          </p:cNvSpPr>
          <p:nvPr>
            <p:ph type="sldNum" idx="12"/>
          </p:nvPr>
        </p:nvSpPr>
        <p:spPr>
          <a:xfrm>
            <a:off x="812800" y="8475135"/>
            <a:ext cx="3793067" cy="486833"/>
          </a:xfrm>
          <a:prstGeom prst="rect">
            <a:avLst/>
          </a:prstGeom>
          <a:noFill/>
          <a:ln>
            <a:noFill/>
          </a:ln>
        </p:spPr>
        <p:txBody>
          <a:bodyPr spcFirstLastPara="1" wrap="square" lIns="91425" tIns="45700" rIns="91425" bIns="45700" anchor="ctr" anchorCtr="0">
            <a:noAutofit/>
          </a:bodyPr>
          <a:lstStyle>
            <a:lvl1pPr marL="0" lvl="0" indent="0" algn="l" rtl="1">
              <a:spcBef>
                <a:spcPts val="0"/>
              </a:spcBef>
              <a:buNone/>
              <a:defRPr/>
            </a:lvl1pPr>
            <a:lvl2pPr marL="0" lvl="1" indent="0" algn="l" rtl="1">
              <a:spcBef>
                <a:spcPts val="0"/>
              </a:spcBef>
              <a:buNone/>
              <a:defRPr/>
            </a:lvl2pPr>
            <a:lvl3pPr marL="0" lvl="2" indent="0" algn="l" rtl="1">
              <a:spcBef>
                <a:spcPts val="0"/>
              </a:spcBef>
              <a:buNone/>
              <a:defRPr/>
            </a:lvl3pPr>
            <a:lvl4pPr marL="0" lvl="3" indent="0" algn="l" rtl="1">
              <a:spcBef>
                <a:spcPts val="0"/>
              </a:spcBef>
              <a:buNone/>
              <a:defRPr/>
            </a:lvl4pPr>
            <a:lvl5pPr marL="0" lvl="4" indent="0" algn="l" rtl="1">
              <a:spcBef>
                <a:spcPts val="0"/>
              </a:spcBef>
              <a:buNone/>
              <a:defRPr/>
            </a:lvl5pPr>
            <a:lvl6pPr marL="0" lvl="5" indent="0" algn="l" rtl="1">
              <a:spcBef>
                <a:spcPts val="0"/>
              </a:spcBef>
              <a:buNone/>
              <a:defRPr/>
            </a:lvl6pPr>
            <a:lvl7pPr marL="0" lvl="6" indent="0" algn="l" rtl="1">
              <a:spcBef>
                <a:spcPts val="0"/>
              </a:spcBef>
              <a:buNone/>
              <a:defRPr/>
            </a:lvl7pPr>
            <a:lvl8pPr marL="0" lvl="7" indent="0" algn="l" rtl="1">
              <a:spcBef>
                <a:spcPts val="0"/>
              </a:spcBef>
              <a:buNone/>
              <a:defRPr/>
            </a:lvl8pPr>
            <a:lvl9pPr marL="0" lvl="8" indent="0" algn="l" rtl="1">
              <a:spcBef>
                <a:spcPts val="0"/>
              </a:spcBef>
              <a:buNone/>
              <a:defRPr/>
            </a:lvl9pPr>
          </a:lstStyle>
          <a:p>
            <a:pPr marL="0" lvl="0" indent="0" algn="l" rtl="1">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כותרת בלבד" type="titleOnly">
  <p:cSld name="TITLE_ONLY">
    <p:spTree>
      <p:nvGrpSpPr>
        <p:cNvPr id="1" name="Shape 49"/>
        <p:cNvGrpSpPr/>
        <p:nvPr/>
      </p:nvGrpSpPr>
      <p:grpSpPr>
        <a:xfrm>
          <a:off x="0" y="0"/>
          <a:ext cx="0" cy="0"/>
          <a:chOff x="0" y="0"/>
          <a:chExt cx="0" cy="0"/>
        </a:xfrm>
      </p:grpSpPr>
      <p:sp>
        <p:nvSpPr>
          <p:cNvPr id="50" name="Google Shape;50;p25"/>
          <p:cNvSpPr txBox="1">
            <a:spLocks noGrp="1"/>
          </p:cNvSpPr>
          <p:nvPr>
            <p:ph type="title"/>
          </p:nvPr>
        </p:nvSpPr>
        <p:spPr>
          <a:xfrm>
            <a:off x="812800" y="366184"/>
            <a:ext cx="14630400" cy="1524000"/>
          </a:xfrm>
          <a:prstGeom prst="rect">
            <a:avLst/>
          </a:prstGeom>
          <a:noFill/>
          <a:ln>
            <a:noFill/>
          </a:ln>
        </p:spPr>
        <p:txBody>
          <a:bodyPr spcFirstLastPara="1" wrap="square" lIns="91425" tIns="45700" rIns="91425" bIns="45700" anchor="ctr" anchorCtr="0">
            <a:normAutofit/>
          </a:bodyPr>
          <a:lstStyle>
            <a:lvl1pPr lvl="0" algn="ctr" rtl="1">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5"/>
          <p:cNvSpPr txBox="1">
            <a:spLocks noGrp="1"/>
          </p:cNvSpPr>
          <p:nvPr>
            <p:ph type="dt" idx="10"/>
          </p:nvPr>
        </p:nvSpPr>
        <p:spPr>
          <a:xfrm>
            <a:off x="11650133" y="8475135"/>
            <a:ext cx="3793067" cy="486833"/>
          </a:xfrm>
          <a:prstGeom prst="rect">
            <a:avLst/>
          </a:prstGeom>
          <a:noFill/>
          <a:ln>
            <a:noFill/>
          </a:ln>
        </p:spPr>
        <p:txBody>
          <a:bodyPr spcFirstLastPara="1" wrap="square" lIns="91425" tIns="45700" rIns="91425" bIns="45700" anchor="ctr"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52" name="Google Shape;52;p25"/>
          <p:cNvSpPr txBox="1">
            <a:spLocks noGrp="1"/>
          </p:cNvSpPr>
          <p:nvPr>
            <p:ph type="ftr" idx="11"/>
          </p:nvPr>
        </p:nvSpPr>
        <p:spPr>
          <a:xfrm>
            <a:off x="5554134" y="8475135"/>
            <a:ext cx="5147733" cy="486833"/>
          </a:xfrm>
          <a:prstGeom prst="rect">
            <a:avLst/>
          </a:prstGeom>
          <a:noFill/>
          <a:ln>
            <a:noFill/>
          </a:ln>
        </p:spPr>
        <p:txBody>
          <a:bodyPr spcFirstLastPara="1" wrap="square" lIns="91425" tIns="45700" rIns="91425" bIns="45700" anchor="ctr" anchorCtr="0">
            <a:noAutofit/>
          </a:bodyPr>
          <a:lstStyle>
            <a:lvl1pPr lvl="0" algn="ct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53" name="Google Shape;53;p25"/>
          <p:cNvSpPr txBox="1">
            <a:spLocks noGrp="1"/>
          </p:cNvSpPr>
          <p:nvPr>
            <p:ph type="sldNum" idx="12"/>
          </p:nvPr>
        </p:nvSpPr>
        <p:spPr>
          <a:xfrm>
            <a:off x="812800" y="8475135"/>
            <a:ext cx="3793067" cy="486833"/>
          </a:xfrm>
          <a:prstGeom prst="rect">
            <a:avLst/>
          </a:prstGeom>
          <a:noFill/>
          <a:ln>
            <a:noFill/>
          </a:ln>
        </p:spPr>
        <p:txBody>
          <a:bodyPr spcFirstLastPara="1" wrap="square" lIns="91425" tIns="45700" rIns="91425" bIns="45700" anchor="ctr" anchorCtr="0">
            <a:noAutofit/>
          </a:bodyPr>
          <a:lstStyle>
            <a:lvl1pPr marL="0" lvl="0" indent="0" algn="l" rtl="1">
              <a:spcBef>
                <a:spcPts val="0"/>
              </a:spcBef>
              <a:buNone/>
              <a:defRPr/>
            </a:lvl1pPr>
            <a:lvl2pPr marL="0" lvl="1" indent="0" algn="l" rtl="1">
              <a:spcBef>
                <a:spcPts val="0"/>
              </a:spcBef>
              <a:buNone/>
              <a:defRPr/>
            </a:lvl2pPr>
            <a:lvl3pPr marL="0" lvl="2" indent="0" algn="l" rtl="1">
              <a:spcBef>
                <a:spcPts val="0"/>
              </a:spcBef>
              <a:buNone/>
              <a:defRPr/>
            </a:lvl3pPr>
            <a:lvl4pPr marL="0" lvl="3" indent="0" algn="l" rtl="1">
              <a:spcBef>
                <a:spcPts val="0"/>
              </a:spcBef>
              <a:buNone/>
              <a:defRPr/>
            </a:lvl4pPr>
            <a:lvl5pPr marL="0" lvl="4" indent="0" algn="l" rtl="1">
              <a:spcBef>
                <a:spcPts val="0"/>
              </a:spcBef>
              <a:buNone/>
              <a:defRPr/>
            </a:lvl5pPr>
            <a:lvl6pPr marL="0" lvl="5" indent="0" algn="l" rtl="1">
              <a:spcBef>
                <a:spcPts val="0"/>
              </a:spcBef>
              <a:buNone/>
              <a:defRPr/>
            </a:lvl6pPr>
            <a:lvl7pPr marL="0" lvl="6" indent="0" algn="l" rtl="1">
              <a:spcBef>
                <a:spcPts val="0"/>
              </a:spcBef>
              <a:buNone/>
              <a:defRPr/>
            </a:lvl7pPr>
            <a:lvl8pPr marL="0" lvl="7" indent="0" algn="l" rtl="1">
              <a:spcBef>
                <a:spcPts val="0"/>
              </a:spcBef>
              <a:buNone/>
              <a:defRPr/>
            </a:lvl8pPr>
            <a:lvl9pPr marL="0" lvl="8" indent="0" algn="l" rtl="1">
              <a:spcBef>
                <a:spcPts val="0"/>
              </a:spcBef>
              <a:buNone/>
              <a:defRPr/>
            </a:lvl9pPr>
          </a:lstStyle>
          <a:p>
            <a:pPr marL="0" lvl="0" indent="0" algn="l" rtl="1">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ריק" type="blank">
  <p:cSld name="BLANK">
    <p:spTree>
      <p:nvGrpSpPr>
        <p:cNvPr id="1" name="Shape 54"/>
        <p:cNvGrpSpPr/>
        <p:nvPr/>
      </p:nvGrpSpPr>
      <p:grpSpPr>
        <a:xfrm>
          <a:off x="0" y="0"/>
          <a:ext cx="0" cy="0"/>
          <a:chOff x="0" y="0"/>
          <a:chExt cx="0" cy="0"/>
        </a:xfrm>
      </p:grpSpPr>
      <p:sp>
        <p:nvSpPr>
          <p:cNvPr id="55" name="Google Shape;55;p26"/>
          <p:cNvSpPr txBox="1">
            <a:spLocks noGrp="1"/>
          </p:cNvSpPr>
          <p:nvPr>
            <p:ph type="dt" idx="10"/>
          </p:nvPr>
        </p:nvSpPr>
        <p:spPr>
          <a:xfrm>
            <a:off x="11650133" y="8475135"/>
            <a:ext cx="3793067" cy="486833"/>
          </a:xfrm>
          <a:prstGeom prst="rect">
            <a:avLst/>
          </a:prstGeom>
          <a:noFill/>
          <a:ln>
            <a:noFill/>
          </a:ln>
        </p:spPr>
        <p:txBody>
          <a:bodyPr spcFirstLastPara="1" wrap="square" lIns="91425" tIns="45700" rIns="91425" bIns="45700" anchor="ctr"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56" name="Google Shape;56;p26"/>
          <p:cNvSpPr txBox="1">
            <a:spLocks noGrp="1"/>
          </p:cNvSpPr>
          <p:nvPr>
            <p:ph type="ftr" idx="11"/>
          </p:nvPr>
        </p:nvSpPr>
        <p:spPr>
          <a:xfrm>
            <a:off x="5554134" y="8475135"/>
            <a:ext cx="5147733" cy="486833"/>
          </a:xfrm>
          <a:prstGeom prst="rect">
            <a:avLst/>
          </a:prstGeom>
          <a:noFill/>
          <a:ln>
            <a:noFill/>
          </a:ln>
        </p:spPr>
        <p:txBody>
          <a:bodyPr spcFirstLastPara="1" wrap="square" lIns="91425" tIns="45700" rIns="91425" bIns="45700" anchor="ctr" anchorCtr="0">
            <a:noAutofit/>
          </a:bodyPr>
          <a:lstStyle>
            <a:lvl1pPr lvl="0" algn="ct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57" name="Google Shape;57;p26"/>
          <p:cNvSpPr txBox="1">
            <a:spLocks noGrp="1"/>
          </p:cNvSpPr>
          <p:nvPr>
            <p:ph type="sldNum" idx="12"/>
          </p:nvPr>
        </p:nvSpPr>
        <p:spPr>
          <a:xfrm>
            <a:off x="812800" y="8475135"/>
            <a:ext cx="3793067" cy="486833"/>
          </a:xfrm>
          <a:prstGeom prst="rect">
            <a:avLst/>
          </a:prstGeom>
          <a:noFill/>
          <a:ln>
            <a:noFill/>
          </a:ln>
        </p:spPr>
        <p:txBody>
          <a:bodyPr spcFirstLastPara="1" wrap="square" lIns="91425" tIns="45700" rIns="91425" bIns="45700" anchor="ctr" anchorCtr="0">
            <a:noAutofit/>
          </a:bodyPr>
          <a:lstStyle>
            <a:lvl1pPr marL="0" lvl="0" indent="0" algn="l" rtl="1">
              <a:spcBef>
                <a:spcPts val="0"/>
              </a:spcBef>
              <a:buNone/>
              <a:defRPr/>
            </a:lvl1pPr>
            <a:lvl2pPr marL="0" lvl="1" indent="0" algn="l" rtl="1">
              <a:spcBef>
                <a:spcPts val="0"/>
              </a:spcBef>
              <a:buNone/>
              <a:defRPr/>
            </a:lvl2pPr>
            <a:lvl3pPr marL="0" lvl="2" indent="0" algn="l" rtl="1">
              <a:spcBef>
                <a:spcPts val="0"/>
              </a:spcBef>
              <a:buNone/>
              <a:defRPr/>
            </a:lvl3pPr>
            <a:lvl4pPr marL="0" lvl="3" indent="0" algn="l" rtl="1">
              <a:spcBef>
                <a:spcPts val="0"/>
              </a:spcBef>
              <a:buNone/>
              <a:defRPr/>
            </a:lvl4pPr>
            <a:lvl5pPr marL="0" lvl="4" indent="0" algn="l" rtl="1">
              <a:spcBef>
                <a:spcPts val="0"/>
              </a:spcBef>
              <a:buNone/>
              <a:defRPr/>
            </a:lvl5pPr>
            <a:lvl6pPr marL="0" lvl="5" indent="0" algn="l" rtl="1">
              <a:spcBef>
                <a:spcPts val="0"/>
              </a:spcBef>
              <a:buNone/>
              <a:defRPr/>
            </a:lvl6pPr>
            <a:lvl7pPr marL="0" lvl="6" indent="0" algn="l" rtl="1">
              <a:spcBef>
                <a:spcPts val="0"/>
              </a:spcBef>
              <a:buNone/>
              <a:defRPr/>
            </a:lvl7pPr>
            <a:lvl8pPr marL="0" lvl="7" indent="0" algn="l" rtl="1">
              <a:spcBef>
                <a:spcPts val="0"/>
              </a:spcBef>
              <a:buNone/>
              <a:defRPr/>
            </a:lvl8pPr>
            <a:lvl9pPr marL="0" lvl="8" indent="0" algn="l" rtl="1">
              <a:spcBef>
                <a:spcPts val="0"/>
              </a:spcBef>
              <a:buNone/>
              <a:defRPr/>
            </a:lvl9pPr>
          </a:lstStyle>
          <a:p>
            <a:pPr marL="0" lvl="0" indent="0" algn="l" rtl="1">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תוכן עם כיתוב" type="objTx">
  <p:cSld name="OBJECT_WITH_CAPTION_TEXT">
    <p:spTree>
      <p:nvGrpSpPr>
        <p:cNvPr id="1" name="Shape 58"/>
        <p:cNvGrpSpPr/>
        <p:nvPr/>
      </p:nvGrpSpPr>
      <p:grpSpPr>
        <a:xfrm>
          <a:off x="0" y="0"/>
          <a:ext cx="0" cy="0"/>
          <a:chOff x="0" y="0"/>
          <a:chExt cx="0" cy="0"/>
        </a:xfrm>
      </p:grpSpPr>
      <p:sp>
        <p:nvSpPr>
          <p:cNvPr id="59" name="Google Shape;59;p27"/>
          <p:cNvSpPr txBox="1">
            <a:spLocks noGrp="1"/>
          </p:cNvSpPr>
          <p:nvPr>
            <p:ph type="title"/>
          </p:nvPr>
        </p:nvSpPr>
        <p:spPr>
          <a:xfrm>
            <a:off x="812801" y="364067"/>
            <a:ext cx="5348113" cy="1549400"/>
          </a:xfrm>
          <a:prstGeom prst="rect">
            <a:avLst/>
          </a:prstGeom>
          <a:noFill/>
          <a:ln>
            <a:noFill/>
          </a:ln>
        </p:spPr>
        <p:txBody>
          <a:bodyPr spcFirstLastPara="1" wrap="square" lIns="91425" tIns="45700" rIns="91425" bIns="45700" anchor="b" anchorCtr="0">
            <a:normAutofit/>
          </a:bodyPr>
          <a:lstStyle>
            <a:lvl1pPr lvl="0" algn="r" rtl="1">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7"/>
          <p:cNvSpPr txBox="1">
            <a:spLocks noGrp="1"/>
          </p:cNvSpPr>
          <p:nvPr>
            <p:ph type="body" idx="1"/>
          </p:nvPr>
        </p:nvSpPr>
        <p:spPr>
          <a:xfrm>
            <a:off x="6355644" y="364068"/>
            <a:ext cx="9087557" cy="7804151"/>
          </a:xfrm>
          <a:prstGeom prst="rect">
            <a:avLst/>
          </a:prstGeom>
          <a:noFill/>
          <a:ln>
            <a:noFill/>
          </a:ln>
        </p:spPr>
        <p:txBody>
          <a:bodyPr spcFirstLastPara="1" wrap="square" lIns="91425" tIns="45700" rIns="91425" bIns="45700" anchor="t" anchorCtr="0">
            <a:normAutofit/>
          </a:bodyPr>
          <a:lstStyle>
            <a:lvl1pPr marL="457200" lvl="0" indent="-431800" algn="r" rtl="1">
              <a:spcBef>
                <a:spcPts val="640"/>
              </a:spcBef>
              <a:spcAft>
                <a:spcPts val="0"/>
              </a:spcAft>
              <a:buClr>
                <a:schemeClr val="dk1"/>
              </a:buClr>
              <a:buSzPts val="3200"/>
              <a:buChar char="•"/>
              <a:defRPr sz="3200"/>
            </a:lvl1pPr>
            <a:lvl2pPr marL="914400" lvl="1" indent="-406400" algn="r" rtl="1">
              <a:spcBef>
                <a:spcPts val="560"/>
              </a:spcBef>
              <a:spcAft>
                <a:spcPts val="0"/>
              </a:spcAft>
              <a:buClr>
                <a:schemeClr val="dk1"/>
              </a:buClr>
              <a:buSzPts val="2800"/>
              <a:buChar char="–"/>
              <a:defRPr sz="2800"/>
            </a:lvl2pPr>
            <a:lvl3pPr marL="1371600" lvl="2" indent="-381000" algn="r" rtl="1">
              <a:spcBef>
                <a:spcPts val="480"/>
              </a:spcBef>
              <a:spcAft>
                <a:spcPts val="0"/>
              </a:spcAft>
              <a:buClr>
                <a:schemeClr val="dk1"/>
              </a:buClr>
              <a:buSzPts val="2400"/>
              <a:buChar char="•"/>
              <a:defRPr sz="2400"/>
            </a:lvl3pPr>
            <a:lvl4pPr marL="1828800" lvl="3" indent="-355600" algn="r" rtl="1">
              <a:spcBef>
                <a:spcPts val="400"/>
              </a:spcBef>
              <a:spcAft>
                <a:spcPts val="0"/>
              </a:spcAft>
              <a:buClr>
                <a:schemeClr val="dk1"/>
              </a:buClr>
              <a:buSzPts val="2000"/>
              <a:buChar char="–"/>
              <a:defRPr sz="2000"/>
            </a:lvl4pPr>
            <a:lvl5pPr marL="2286000" lvl="4" indent="-355600" algn="r" rtl="1">
              <a:spcBef>
                <a:spcPts val="400"/>
              </a:spcBef>
              <a:spcAft>
                <a:spcPts val="0"/>
              </a:spcAft>
              <a:buClr>
                <a:schemeClr val="dk1"/>
              </a:buClr>
              <a:buSzPts val="2000"/>
              <a:buChar char="»"/>
              <a:defRPr sz="2000"/>
            </a:lvl5pPr>
            <a:lvl6pPr marL="2743200" lvl="5" indent="-355600" algn="r" rtl="1">
              <a:spcBef>
                <a:spcPts val="400"/>
              </a:spcBef>
              <a:spcAft>
                <a:spcPts val="0"/>
              </a:spcAft>
              <a:buClr>
                <a:schemeClr val="dk1"/>
              </a:buClr>
              <a:buSzPts val="2000"/>
              <a:buChar char="•"/>
              <a:defRPr sz="2000"/>
            </a:lvl6pPr>
            <a:lvl7pPr marL="3200400" lvl="6" indent="-355600" algn="r" rtl="1">
              <a:spcBef>
                <a:spcPts val="400"/>
              </a:spcBef>
              <a:spcAft>
                <a:spcPts val="0"/>
              </a:spcAft>
              <a:buClr>
                <a:schemeClr val="dk1"/>
              </a:buClr>
              <a:buSzPts val="2000"/>
              <a:buChar char="•"/>
              <a:defRPr sz="2000"/>
            </a:lvl7pPr>
            <a:lvl8pPr marL="3657600" lvl="7" indent="-355600" algn="r" rtl="1">
              <a:spcBef>
                <a:spcPts val="400"/>
              </a:spcBef>
              <a:spcAft>
                <a:spcPts val="0"/>
              </a:spcAft>
              <a:buClr>
                <a:schemeClr val="dk1"/>
              </a:buClr>
              <a:buSzPts val="2000"/>
              <a:buChar char="•"/>
              <a:defRPr sz="2000"/>
            </a:lvl8pPr>
            <a:lvl9pPr marL="4114800" lvl="8" indent="-355600" algn="r" rtl="1">
              <a:spcBef>
                <a:spcPts val="400"/>
              </a:spcBef>
              <a:spcAft>
                <a:spcPts val="0"/>
              </a:spcAft>
              <a:buClr>
                <a:schemeClr val="dk1"/>
              </a:buClr>
              <a:buSzPts val="2000"/>
              <a:buChar char="•"/>
              <a:defRPr sz="2000"/>
            </a:lvl9pPr>
          </a:lstStyle>
          <a:p>
            <a:endParaRPr/>
          </a:p>
        </p:txBody>
      </p:sp>
      <p:sp>
        <p:nvSpPr>
          <p:cNvPr id="61" name="Google Shape;61;p27"/>
          <p:cNvSpPr txBox="1">
            <a:spLocks noGrp="1"/>
          </p:cNvSpPr>
          <p:nvPr>
            <p:ph type="body" idx="2"/>
          </p:nvPr>
        </p:nvSpPr>
        <p:spPr>
          <a:xfrm>
            <a:off x="812801" y="1913468"/>
            <a:ext cx="5348113" cy="6254751"/>
          </a:xfrm>
          <a:prstGeom prst="rect">
            <a:avLst/>
          </a:prstGeom>
          <a:noFill/>
          <a:ln>
            <a:noFill/>
          </a:ln>
        </p:spPr>
        <p:txBody>
          <a:bodyPr spcFirstLastPara="1" wrap="square" lIns="91425" tIns="45700" rIns="91425" bIns="45700" anchor="t" anchorCtr="0">
            <a:normAutofit/>
          </a:bodyPr>
          <a:lstStyle>
            <a:lvl1pPr marL="457200" lvl="0" indent="-228600" algn="r" rtl="1">
              <a:spcBef>
                <a:spcPts val="280"/>
              </a:spcBef>
              <a:spcAft>
                <a:spcPts val="0"/>
              </a:spcAft>
              <a:buClr>
                <a:schemeClr val="dk1"/>
              </a:buClr>
              <a:buSzPts val="1400"/>
              <a:buNone/>
              <a:defRPr sz="1400"/>
            </a:lvl1pPr>
            <a:lvl2pPr marL="914400" lvl="1" indent="-228600" algn="r" rtl="1">
              <a:spcBef>
                <a:spcPts val="240"/>
              </a:spcBef>
              <a:spcAft>
                <a:spcPts val="0"/>
              </a:spcAft>
              <a:buClr>
                <a:schemeClr val="dk1"/>
              </a:buClr>
              <a:buSzPts val="1200"/>
              <a:buNone/>
              <a:defRPr sz="1200"/>
            </a:lvl2pPr>
            <a:lvl3pPr marL="1371600" lvl="2" indent="-228600" algn="r" rtl="1">
              <a:spcBef>
                <a:spcPts val="200"/>
              </a:spcBef>
              <a:spcAft>
                <a:spcPts val="0"/>
              </a:spcAft>
              <a:buClr>
                <a:schemeClr val="dk1"/>
              </a:buClr>
              <a:buSzPts val="1000"/>
              <a:buNone/>
              <a:defRPr sz="1000"/>
            </a:lvl3pPr>
            <a:lvl4pPr marL="1828800" lvl="3" indent="-228600" algn="r" rtl="1">
              <a:spcBef>
                <a:spcPts val="180"/>
              </a:spcBef>
              <a:spcAft>
                <a:spcPts val="0"/>
              </a:spcAft>
              <a:buClr>
                <a:schemeClr val="dk1"/>
              </a:buClr>
              <a:buSzPts val="900"/>
              <a:buNone/>
              <a:defRPr sz="900"/>
            </a:lvl4pPr>
            <a:lvl5pPr marL="2286000" lvl="4" indent="-228600" algn="r" rtl="1">
              <a:spcBef>
                <a:spcPts val="180"/>
              </a:spcBef>
              <a:spcAft>
                <a:spcPts val="0"/>
              </a:spcAft>
              <a:buClr>
                <a:schemeClr val="dk1"/>
              </a:buClr>
              <a:buSzPts val="900"/>
              <a:buNone/>
              <a:defRPr sz="900"/>
            </a:lvl5pPr>
            <a:lvl6pPr marL="2743200" lvl="5" indent="-228600" algn="r" rtl="1">
              <a:spcBef>
                <a:spcPts val="180"/>
              </a:spcBef>
              <a:spcAft>
                <a:spcPts val="0"/>
              </a:spcAft>
              <a:buClr>
                <a:schemeClr val="dk1"/>
              </a:buClr>
              <a:buSzPts val="900"/>
              <a:buNone/>
              <a:defRPr sz="900"/>
            </a:lvl6pPr>
            <a:lvl7pPr marL="3200400" lvl="6" indent="-228600" algn="r" rtl="1">
              <a:spcBef>
                <a:spcPts val="180"/>
              </a:spcBef>
              <a:spcAft>
                <a:spcPts val="0"/>
              </a:spcAft>
              <a:buClr>
                <a:schemeClr val="dk1"/>
              </a:buClr>
              <a:buSzPts val="900"/>
              <a:buNone/>
              <a:defRPr sz="900"/>
            </a:lvl7pPr>
            <a:lvl8pPr marL="3657600" lvl="7" indent="-228600" algn="r" rtl="1">
              <a:spcBef>
                <a:spcPts val="180"/>
              </a:spcBef>
              <a:spcAft>
                <a:spcPts val="0"/>
              </a:spcAft>
              <a:buClr>
                <a:schemeClr val="dk1"/>
              </a:buClr>
              <a:buSzPts val="900"/>
              <a:buNone/>
              <a:defRPr sz="900"/>
            </a:lvl8pPr>
            <a:lvl9pPr marL="4114800" lvl="8" indent="-228600" algn="r" rtl="1">
              <a:spcBef>
                <a:spcPts val="180"/>
              </a:spcBef>
              <a:spcAft>
                <a:spcPts val="0"/>
              </a:spcAft>
              <a:buClr>
                <a:schemeClr val="dk1"/>
              </a:buClr>
              <a:buSzPts val="900"/>
              <a:buNone/>
              <a:defRPr sz="900"/>
            </a:lvl9pPr>
          </a:lstStyle>
          <a:p>
            <a:endParaRPr/>
          </a:p>
        </p:txBody>
      </p:sp>
      <p:sp>
        <p:nvSpPr>
          <p:cNvPr id="62" name="Google Shape;62;p27"/>
          <p:cNvSpPr txBox="1">
            <a:spLocks noGrp="1"/>
          </p:cNvSpPr>
          <p:nvPr>
            <p:ph type="dt" idx="10"/>
          </p:nvPr>
        </p:nvSpPr>
        <p:spPr>
          <a:xfrm>
            <a:off x="11650133" y="8475135"/>
            <a:ext cx="3793067" cy="486833"/>
          </a:xfrm>
          <a:prstGeom prst="rect">
            <a:avLst/>
          </a:prstGeom>
          <a:noFill/>
          <a:ln>
            <a:noFill/>
          </a:ln>
        </p:spPr>
        <p:txBody>
          <a:bodyPr spcFirstLastPara="1" wrap="square" lIns="91425" tIns="45700" rIns="91425" bIns="45700" anchor="ctr"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63" name="Google Shape;63;p27"/>
          <p:cNvSpPr txBox="1">
            <a:spLocks noGrp="1"/>
          </p:cNvSpPr>
          <p:nvPr>
            <p:ph type="ftr" idx="11"/>
          </p:nvPr>
        </p:nvSpPr>
        <p:spPr>
          <a:xfrm>
            <a:off x="5554134" y="8475135"/>
            <a:ext cx="5147733" cy="486833"/>
          </a:xfrm>
          <a:prstGeom prst="rect">
            <a:avLst/>
          </a:prstGeom>
          <a:noFill/>
          <a:ln>
            <a:noFill/>
          </a:ln>
        </p:spPr>
        <p:txBody>
          <a:bodyPr spcFirstLastPara="1" wrap="square" lIns="91425" tIns="45700" rIns="91425" bIns="45700" anchor="ctr" anchorCtr="0">
            <a:noAutofit/>
          </a:bodyPr>
          <a:lstStyle>
            <a:lvl1pPr lvl="0" algn="ct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64" name="Google Shape;64;p27"/>
          <p:cNvSpPr txBox="1">
            <a:spLocks noGrp="1"/>
          </p:cNvSpPr>
          <p:nvPr>
            <p:ph type="sldNum" idx="12"/>
          </p:nvPr>
        </p:nvSpPr>
        <p:spPr>
          <a:xfrm>
            <a:off x="812800" y="8475135"/>
            <a:ext cx="3793067" cy="486833"/>
          </a:xfrm>
          <a:prstGeom prst="rect">
            <a:avLst/>
          </a:prstGeom>
          <a:noFill/>
          <a:ln>
            <a:noFill/>
          </a:ln>
        </p:spPr>
        <p:txBody>
          <a:bodyPr spcFirstLastPara="1" wrap="square" lIns="91425" tIns="45700" rIns="91425" bIns="45700" anchor="ctr" anchorCtr="0">
            <a:noAutofit/>
          </a:bodyPr>
          <a:lstStyle>
            <a:lvl1pPr marL="0" lvl="0" indent="0" algn="l" rtl="1">
              <a:spcBef>
                <a:spcPts val="0"/>
              </a:spcBef>
              <a:buNone/>
              <a:defRPr/>
            </a:lvl1pPr>
            <a:lvl2pPr marL="0" lvl="1" indent="0" algn="l" rtl="1">
              <a:spcBef>
                <a:spcPts val="0"/>
              </a:spcBef>
              <a:buNone/>
              <a:defRPr/>
            </a:lvl2pPr>
            <a:lvl3pPr marL="0" lvl="2" indent="0" algn="l" rtl="1">
              <a:spcBef>
                <a:spcPts val="0"/>
              </a:spcBef>
              <a:buNone/>
              <a:defRPr/>
            </a:lvl3pPr>
            <a:lvl4pPr marL="0" lvl="3" indent="0" algn="l" rtl="1">
              <a:spcBef>
                <a:spcPts val="0"/>
              </a:spcBef>
              <a:buNone/>
              <a:defRPr/>
            </a:lvl4pPr>
            <a:lvl5pPr marL="0" lvl="4" indent="0" algn="l" rtl="1">
              <a:spcBef>
                <a:spcPts val="0"/>
              </a:spcBef>
              <a:buNone/>
              <a:defRPr/>
            </a:lvl5pPr>
            <a:lvl6pPr marL="0" lvl="5" indent="0" algn="l" rtl="1">
              <a:spcBef>
                <a:spcPts val="0"/>
              </a:spcBef>
              <a:buNone/>
              <a:defRPr/>
            </a:lvl6pPr>
            <a:lvl7pPr marL="0" lvl="6" indent="0" algn="l" rtl="1">
              <a:spcBef>
                <a:spcPts val="0"/>
              </a:spcBef>
              <a:buNone/>
              <a:defRPr/>
            </a:lvl7pPr>
            <a:lvl8pPr marL="0" lvl="7" indent="0" algn="l" rtl="1">
              <a:spcBef>
                <a:spcPts val="0"/>
              </a:spcBef>
              <a:buNone/>
              <a:defRPr/>
            </a:lvl8pPr>
            <a:lvl9pPr marL="0" lvl="8" indent="0" algn="l" rtl="1">
              <a:spcBef>
                <a:spcPts val="0"/>
              </a:spcBef>
              <a:buNone/>
              <a:defRPr/>
            </a:lvl9pPr>
          </a:lstStyle>
          <a:p>
            <a:pPr marL="0" lvl="0" indent="0" algn="l" rtl="1">
              <a:spcBef>
                <a:spcPts val="0"/>
              </a:spcBef>
              <a:spcAft>
                <a:spcPts val="0"/>
              </a:spcAft>
              <a:buNone/>
            </a:pPr>
            <a:fld id="{00000000-1234-1234-1234-123412341234}" type="slidenum">
              <a:rPr lang="iw-I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תמונה עם כיתוב" type="picTx">
  <p:cSld name="PICTURE_WITH_CAPTION_TEXT">
    <p:spTree>
      <p:nvGrpSpPr>
        <p:cNvPr id="1" name="Shape 65"/>
        <p:cNvGrpSpPr/>
        <p:nvPr/>
      </p:nvGrpSpPr>
      <p:grpSpPr>
        <a:xfrm>
          <a:off x="0" y="0"/>
          <a:ext cx="0" cy="0"/>
          <a:chOff x="0" y="0"/>
          <a:chExt cx="0" cy="0"/>
        </a:xfrm>
      </p:grpSpPr>
      <p:sp>
        <p:nvSpPr>
          <p:cNvPr id="66" name="Google Shape;66;p28"/>
          <p:cNvSpPr txBox="1">
            <a:spLocks noGrp="1"/>
          </p:cNvSpPr>
          <p:nvPr>
            <p:ph type="title"/>
          </p:nvPr>
        </p:nvSpPr>
        <p:spPr>
          <a:xfrm>
            <a:off x="3186290" y="6400801"/>
            <a:ext cx="9753600" cy="755651"/>
          </a:xfrm>
          <a:prstGeom prst="rect">
            <a:avLst/>
          </a:prstGeom>
          <a:noFill/>
          <a:ln>
            <a:noFill/>
          </a:ln>
        </p:spPr>
        <p:txBody>
          <a:bodyPr spcFirstLastPara="1" wrap="square" lIns="91425" tIns="45700" rIns="91425" bIns="45700" anchor="b" anchorCtr="0">
            <a:normAutofit/>
          </a:bodyPr>
          <a:lstStyle>
            <a:lvl1pPr lvl="0" algn="r" rtl="1">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8"/>
          <p:cNvSpPr>
            <a:spLocks noGrp="1"/>
          </p:cNvSpPr>
          <p:nvPr>
            <p:ph type="pic" idx="2"/>
          </p:nvPr>
        </p:nvSpPr>
        <p:spPr>
          <a:xfrm>
            <a:off x="3186290" y="817033"/>
            <a:ext cx="9753600" cy="5486400"/>
          </a:xfrm>
          <a:prstGeom prst="rect">
            <a:avLst/>
          </a:prstGeom>
          <a:noFill/>
          <a:ln>
            <a:noFill/>
          </a:ln>
        </p:spPr>
      </p:sp>
      <p:sp>
        <p:nvSpPr>
          <p:cNvPr id="68" name="Google Shape;68;p28"/>
          <p:cNvSpPr txBox="1">
            <a:spLocks noGrp="1"/>
          </p:cNvSpPr>
          <p:nvPr>
            <p:ph type="body" idx="1"/>
          </p:nvPr>
        </p:nvSpPr>
        <p:spPr>
          <a:xfrm>
            <a:off x="3186290" y="7156452"/>
            <a:ext cx="9753600" cy="1073149"/>
          </a:xfrm>
          <a:prstGeom prst="rect">
            <a:avLst/>
          </a:prstGeom>
          <a:noFill/>
          <a:ln>
            <a:noFill/>
          </a:ln>
        </p:spPr>
        <p:txBody>
          <a:bodyPr spcFirstLastPara="1" wrap="square" lIns="91425" tIns="45700" rIns="91425" bIns="45700" anchor="t" anchorCtr="0">
            <a:normAutofit/>
          </a:bodyPr>
          <a:lstStyle>
            <a:lvl1pPr marL="457200" lvl="0" indent="-228600" algn="r" rtl="1">
              <a:spcBef>
                <a:spcPts val="280"/>
              </a:spcBef>
              <a:spcAft>
                <a:spcPts val="0"/>
              </a:spcAft>
              <a:buClr>
                <a:schemeClr val="dk1"/>
              </a:buClr>
              <a:buSzPts val="1400"/>
              <a:buNone/>
              <a:defRPr sz="1400"/>
            </a:lvl1pPr>
            <a:lvl2pPr marL="914400" lvl="1" indent="-228600" algn="r" rtl="1">
              <a:spcBef>
                <a:spcPts val="240"/>
              </a:spcBef>
              <a:spcAft>
                <a:spcPts val="0"/>
              </a:spcAft>
              <a:buClr>
                <a:schemeClr val="dk1"/>
              </a:buClr>
              <a:buSzPts val="1200"/>
              <a:buNone/>
              <a:defRPr sz="1200"/>
            </a:lvl2pPr>
            <a:lvl3pPr marL="1371600" lvl="2" indent="-228600" algn="r" rtl="1">
              <a:spcBef>
                <a:spcPts val="200"/>
              </a:spcBef>
              <a:spcAft>
                <a:spcPts val="0"/>
              </a:spcAft>
              <a:buClr>
                <a:schemeClr val="dk1"/>
              </a:buClr>
              <a:buSzPts val="1000"/>
              <a:buNone/>
              <a:defRPr sz="1000"/>
            </a:lvl3pPr>
            <a:lvl4pPr marL="1828800" lvl="3" indent="-228600" algn="r" rtl="1">
              <a:spcBef>
                <a:spcPts val="180"/>
              </a:spcBef>
              <a:spcAft>
                <a:spcPts val="0"/>
              </a:spcAft>
              <a:buClr>
                <a:schemeClr val="dk1"/>
              </a:buClr>
              <a:buSzPts val="900"/>
              <a:buNone/>
              <a:defRPr sz="900"/>
            </a:lvl4pPr>
            <a:lvl5pPr marL="2286000" lvl="4" indent="-228600" algn="r" rtl="1">
              <a:spcBef>
                <a:spcPts val="180"/>
              </a:spcBef>
              <a:spcAft>
                <a:spcPts val="0"/>
              </a:spcAft>
              <a:buClr>
                <a:schemeClr val="dk1"/>
              </a:buClr>
              <a:buSzPts val="900"/>
              <a:buNone/>
              <a:defRPr sz="900"/>
            </a:lvl5pPr>
            <a:lvl6pPr marL="2743200" lvl="5" indent="-228600" algn="r" rtl="1">
              <a:spcBef>
                <a:spcPts val="180"/>
              </a:spcBef>
              <a:spcAft>
                <a:spcPts val="0"/>
              </a:spcAft>
              <a:buClr>
                <a:schemeClr val="dk1"/>
              </a:buClr>
              <a:buSzPts val="900"/>
              <a:buNone/>
              <a:defRPr sz="900"/>
            </a:lvl6pPr>
            <a:lvl7pPr marL="3200400" lvl="6" indent="-228600" algn="r" rtl="1">
              <a:spcBef>
                <a:spcPts val="180"/>
              </a:spcBef>
              <a:spcAft>
                <a:spcPts val="0"/>
              </a:spcAft>
              <a:buClr>
                <a:schemeClr val="dk1"/>
              </a:buClr>
              <a:buSzPts val="900"/>
              <a:buNone/>
              <a:defRPr sz="900"/>
            </a:lvl7pPr>
            <a:lvl8pPr marL="3657600" lvl="7" indent="-228600" algn="r" rtl="1">
              <a:spcBef>
                <a:spcPts val="180"/>
              </a:spcBef>
              <a:spcAft>
                <a:spcPts val="0"/>
              </a:spcAft>
              <a:buClr>
                <a:schemeClr val="dk1"/>
              </a:buClr>
              <a:buSzPts val="900"/>
              <a:buNone/>
              <a:defRPr sz="900"/>
            </a:lvl8pPr>
            <a:lvl9pPr marL="4114800" lvl="8" indent="-228600" algn="r" rtl="1">
              <a:spcBef>
                <a:spcPts val="180"/>
              </a:spcBef>
              <a:spcAft>
                <a:spcPts val="0"/>
              </a:spcAft>
              <a:buClr>
                <a:schemeClr val="dk1"/>
              </a:buClr>
              <a:buSzPts val="900"/>
              <a:buNone/>
              <a:defRPr sz="900"/>
            </a:lvl9pPr>
          </a:lstStyle>
          <a:p>
            <a:endParaRPr/>
          </a:p>
        </p:txBody>
      </p:sp>
      <p:sp>
        <p:nvSpPr>
          <p:cNvPr id="69" name="Google Shape;69;p28"/>
          <p:cNvSpPr txBox="1">
            <a:spLocks noGrp="1"/>
          </p:cNvSpPr>
          <p:nvPr>
            <p:ph type="dt" idx="10"/>
          </p:nvPr>
        </p:nvSpPr>
        <p:spPr>
          <a:xfrm>
            <a:off x="11650133" y="8475135"/>
            <a:ext cx="3793067" cy="486833"/>
          </a:xfrm>
          <a:prstGeom prst="rect">
            <a:avLst/>
          </a:prstGeom>
          <a:noFill/>
          <a:ln>
            <a:noFill/>
          </a:ln>
        </p:spPr>
        <p:txBody>
          <a:bodyPr spcFirstLastPara="1" wrap="square" lIns="91425" tIns="45700" rIns="91425" bIns="45700" anchor="ctr" anchorCtr="0">
            <a:noAutofit/>
          </a:bodyPr>
          <a:lstStyle>
            <a:lvl1pPr lvl="0" algn="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70" name="Google Shape;70;p28"/>
          <p:cNvSpPr txBox="1">
            <a:spLocks noGrp="1"/>
          </p:cNvSpPr>
          <p:nvPr>
            <p:ph type="ftr" idx="11"/>
          </p:nvPr>
        </p:nvSpPr>
        <p:spPr>
          <a:xfrm>
            <a:off x="5554134" y="8475135"/>
            <a:ext cx="5147733" cy="486833"/>
          </a:xfrm>
          <a:prstGeom prst="rect">
            <a:avLst/>
          </a:prstGeom>
          <a:noFill/>
          <a:ln>
            <a:noFill/>
          </a:ln>
        </p:spPr>
        <p:txBody>
          <a:bodyPr spcFirstLastPara="1" wrap="square" lIns="91425" tIns="45700" rIns="91425" bIns="45700" anchor="ctr" anchorCtr="0">
            <a:noAutofit/>
          </a:bodyPr>
          <a:lstStyle>
            <a:lvl1pPr lvl="0" algn="ctr" rtl="1">
              <a:spcBef>
                <a:spcPts val="0"/>
              </a:spcBef>
              <a:spcAft>
                <a:spcPts val="0"/>
              </a:spcAft>
              <a:buSzPts val="1400"/>
              <a:buNone/>
              <a:defRPr/>
            </a:lvl1pPr>
            <a:lvl2pPr lvl="1" algn="r" rtl="1">
              <a:spcBef>
                <a:spcPts val="0"/>
              </a:spcBef>
              <a:spcAft>
                <a:spcPts val="0"/>
              </a:spcAft>
              <a:buSzPts val="1400"/>
              <a:buNone/>
              <a:defRPr/>
            </a:lvl2pPr>
            <a:lvl3pPr lvl="2" algn="r" rtl="1">
              <a:spcBef>
                <a:spcPts val="0"/>
              </a:spcBef>
              <a:spcAft>
                <a:spcPts val="0"/>
              </a:spcAft>
              <a:buSzPts val="1400"/>
              <a:buNone/>
              <a:defRPr/>
            </a:lvl3pPr>
            <a:lvl4pPr lvl="3" algn="r" rtl="1">
              <a:spcBef>
                <a:spcPts val="0"/>
              </a:spcBef>
              <a:spcAft>
                <a:spcPts val="0"/>
              </a:spcAft>
              <a:buSzPts val="1400"/>
              <a:buNone/>
              <a:defRPr/>
            </a:lvl4pPr>
            <a:lvl5pPr lvl="4" algn="r" rtl="1">
              <a:spcBef>
                <a:spcPts val="0"/>
              </a:spcBef>
              <a:spcAft>
                <a:spcPts val="0"/>
              </a:spcAft>
              <a:buSzPts val="1400"/>
              <a:buNone/>
              <a:defRPr/>
            </a:lvl5pPr>
            <a:lvl6pPr lvl="5" algn="r" rtl="1">
              <a:spcBef>
                <a:spcPts val="0"/>
              </a:spcBef>
              <a:spcAft>
                <a:spcPts val="0"/>
              </a:spcAft>
              <a:buSzPts val="1400"/>
              <a:buNone/>
              <a:defRPr/>
            </a:lvl6pPr>
            <a:lvl7pPr lvl="6" algn="r" rtl="1">
              <a:spcBef>
                <a:spcPts val="0"/>
              </a:spcBef>
              <a:spcAft>
                <a:spcPts val="0"/>
              </a:spcAft>
              <a:buSzPts val="1400"/>
              <a:buNone/>
              <a:defRPr/>
            </a:lvl7pPr>
            <a:lvl8pPr lvl="7" algn="r" rtl="1">
              <a:spcBef>
                <a:spcPts val="0"/>
              </a:spcBef>
              <a:spcAft>
                <a:spcPts val="0"/>
              </a:spcAft>
              <a:buSzPts val="1400"/>
              <a:buNone/>
              <a:defRPr/>
            </a:lvl8pPr>
            <a:lvl9pPr lvl="8" algn="r" rtl="1">
              <a:spcBef>
                <a:spcPts val="0"/>
              </a:spcBef>
              <a:spcAft>
                <a:spcPts val="0"/>
              </a:spcAft>
              <a:buSzPts val="1400"/>
              <a:buNone/>
              <a:defRPr/>
            </a:lvl9pPr>
          </a:lstStyle>
          <a:p>
            <a:endParaRPr/>
          </a:p>
        </p:txBody>
      </p:sp>
      <p:sp>
        <p:nvSpPr>
          <p:cNvPr id="71" name="Google Shape;71;p28"/>
          <p:cNvSpPr txBox="1">
            <a:spLocks noGrp="1"/>
          </p:cNvSpPr>
          <p:nvPr>
            <p:ph type="sldNum" idx="12"/>
          </p:nvPr>
        </p:nvSpPr>
        <p:spPr>
          <a:xfrm>
            <a:off x="812800" y="8475135"/>
            <a:ext cx="3793067" cy="486833"/>
          </a:xfrm>
          <a:prstGeom prst="rect">
            <a:avLst/>
          </a:prstGeom>
          <a:noFill/>
          <a:ln>
            <a:noFill/>
          </a:ln>
        </p:spPr>
        <p:txBody>
          <a:bodyPr spcFirstLastPara="1" wrap="square" lIns="91425" tIns="45700" rIns="91425" bIns="45700" anchor="ctr" anchorCtr="0">
            <a:noAutofit/>
          </a:bodyPr>
          <a:lstStyle>
            <a:lvl1pPr marL="0" lvl="0" indent="0" algn="l" rtl="1">
              <a:spcBef>
                <a:spcPts val="0"/>
              </a:spcBef>
              <a:buNone/>
              <a:defRPr/>
            </a:lvl1pPr>
            <a:lvl2pPr marL="0" lvl="1" indent="0" algn="l" rtl="1">
              <a:spcBef>
                <a:spcPts val="0"/>
              </a:spcBef>
              <a:buNone/>
              <a:defRPr/>
            </a:lvl2pPr>
            <a:lvl3pPr marL="0" lvl="2" indent="0" algn="l" rtl="1">
              <a:spcBef>
                <a:spcPts val="0"/>
              </a:spcBef>
              <a:buNone/>
              <a:defRPr/>
            </a:lvl3pPr>
            <a:lvl4pPr marL="0" lvl="3" indent="0" algn="l" rtl="1">
              <a:spcBef>
                <a:spcPts val="0"/>
              </a:spcBef>
              <a:buNone/>
              <a:defRPr/>
            </a:lvl4pPr>
            <a:lvl5pPr marL="0" lvl="4" indent="0" algn="l" rtl="1">
              <a:spcBef>
                <a:spcPts val="0"/>
              </a:spcBef>
              <a:buNone/>
              <a:defRPr/>
            </a:lvl5pPr>
            <a:lvl6pPr marL="0" lvl="5" indent="0" algn="l" rtl="1">
              <a:spcBef>
                <a:spcPts val="0"/>
              </a:spcBef>
              <a:buNone/>
              <a:defRPr/>
            </a:lvl6pPr>
            <a:lvl7pPr marL="0" lvl="6" indent="0" algn="l" rtl="1">
              <a:spcBef>
                <a:spcPts val="0"/>
              </a:spcBef>
              <a:buNone/>
              <a:defRPr/>
            </a:lvl7pPr>
            <a:lvl8pPr marL="0" lvl="7" indent="0" algn="l" rtl="1">
              <a:spcBef>
                <a:spcPts val="0"/>
              </a:spcBef>
              <a:buNone/>
              <a:defRPr/>
            </a:lvl8pPr>
            <a:lvl9pPr marL="0" lvl="8" indent="0" algn="l" rtl="1">
              <a:spcBef>
                <a:spcPts val="0"/>
              </a:spcBef>
              <a:buNone/>
              <a:defRPr/>
            </a:lvl9pPr>
          </a:lstStyle>
          <a:p>
            <a:pPr marL="0" lvl="0" indent="0" algn="l" rtl="1">
              <a:spcBef>
                <a:spcPts val="0"/>
              </a:spcBef>
              <a:spcAft>
                <a:spcPts val="0"/>
              </a:spcAft>
              <a:buNone/>
            </a:pPr>
            <a:fld id="{00000000-1234-1234-1234-123412341234}" type="slidenum">
              <a:rPr lang="iw-I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9E47"/>
        </a:solidFill>
        <a:effectLst/>
      </p:bgPr>
    </p:bg>
    <p:spTree>
      <p:nvGrpSpPr>
        <p:cNvPr id="1" name="Shape 9"/>
        <p:cNvGrpSpPr/>
        <p:nvPr/>
      </p:nvGrpSpPr>
      <p:grpSpPr>
        <a:xfrm>
          <a:off x="0" y="0"/>
          <a:ext cx="0" cy="0"/>
          <a:chOff x="0" y="0"/>
          <a:chExt cx="0" cy="0"/>
        </a:xfrm>
      </p:grpSpPr>
      <p:sp>
        <p:nvSpPr>
          <p:cNvPr id="10" name="Google Shape;10;p19"/>
          <p:cNvSpPr txBox="1">
            <a:spLocks noGrp="1"/>
          </p:cNvSpPr>
          <p:nvPr>
            <p:ph type="title"/>
          </p:nvPr>
        </p:nvSpPr>
        <p:spPr>
          <a:xfrm>
            <a:off x="812800" y="366184"/>
            <a:ext cx="14630400" cy="1524000"/>
          </a:xfrm>
          <a:prstGeom prst="rect">
            <a:avLst/>
          </a:prstGeom>
          <a:noFill/>
          <a:ln>
            <a:noFill/>
          </a:ln>
        </p:spPr>
        <p:txBody>
          <a:bodyPr spcFirstLastPara="1" wrap="square" lIns="91425" tIns="45700" rIns="91425" bIns="45700" anchor="ctr" anchorCtr="0">
            <a:normAutofit/>
          </a:bodyPr>
          <a:lstStyle>
            <a:lvl1pPr marR="0" lvl="0" algn="ctr" rtl="1">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9"/>
          <p:cNvSpPr txBox="1">
            <a:spLocks noGrp="1"/>
          </p:cNvSpPr>
          <p:nvPr>
            <p:ph type="body" idx="1"/>
          </p:nvPr>
        </p:nvSpPr>
        <p:spPr>
          <a:xfrm>
            <a:off x="812800" y="2133602"/>
            <a:ext cx="14630400" cy="6034617"/>
          </a:xfrm>
          <a:prstGeom prst="rect">
            <a:avLst/>
          </a:prstGeom>
          <a:noFill/>
          <a:ln>
            <a:noFill/>
          </a:ln>
        </p:spPr>
        <p:txBody>
          <a:bodyPr spcFirstLastPara="1" wrap="square" lIns="91425" tIns="45700" rIns="91425" bIns="45700" anchor="t" anchorCtr="0">
            <a:normAutofit/>
          </a:bodyPr>
          <a:lstStyle>
            <a:lvl1pPr marL="457200" marR="0" lvl="0" indent="-431800" algn="r" rtl="1">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r" rtl="1">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r" rtl="1">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r" rtl="1">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r" rtl="1">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r" rtl="1">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r" rtl="1">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r" rtl="1">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r" rtl="1">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9"/>
          <p:cNvSpPr txBox="1">
            <a:spLocks noGrp="1"/>
          </p:cNvSpPr>
          <p:nvPr>
            <p:ph type="dt" idx="10"/>
          </p:nvPr>
        </p:nvSpPr>
        <p:spPr>
          <a:xfrm>
            <a:off x="11650133" y="8475135"/>
            <a:ext cx="3793067" cy="486833"/>
          </a:xfrm>
          <a:prstGeom prst="rect">
            <a:avLst/>
          </a:prstGeom>
          <a:noFill/>
          <a:ln>
            <a:noFill/>
          </a:ln>
        </p:spPr>
        <p:txBody>
          <a:bodyPr spcFirstLastPara="1" wrap="square" lIns="91425" tIns="45700" rIns="91425" bIns="45700" anchor="ctr" anchorCtr="0">
            <a:noAutofit/>
          </a:bodyPr>
          <a:lstStyle>
            <a:lvl1pPr marR="0" lvl="0" algn="r" rtl="1">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9"/>
          <p:cNvSpPr txBox="1">
            <a:spLocks noGrp="1"/>
          </p:cNvSpPr>
          <p:nvPr>
            <p:ph type="ftr" idx="11"/>
          </p:nvPr>
        </p:nvSpPr>
        <p:spPr>
          <a:xfrm>
            <a:off x="5554134" y="8475135"/>
            <a:ext cx="5147733" cy="486833"/>
          </a:xfrm>
          <a:prstGeom prst="rect">
            <a:avLst/>
          </a:prstGeom>
          <a:noFill/>
          <a:ln>
            <a:noFill/>
          </a:ln>
        </p:spPr>
        <p:txBody>
          <a:bodyPr spcFirstLastPara="1" wrap="square" lIns="91425" tIns="45700" rIns="91425" bIns="45700" anchor="ctr" anchorCtr="0">
            <a:noAutofit/>
          </a:bodyPr>
          <a:lstStyle>
            <a:lvl1pPr marR="0" lvl="0" algn="ctr" rtl="1">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r" rtl="1">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9"/>
          <p:cNvSpPr txBox="1">
            <a:spLocks noGrp="1"/>
          </p:cNvSpPr>
          <p:nvPr>
            <p:ph type="sldNum" idx="12"/>
          </p:nvPr>
        </p:nvSpPr>
        <p:spPr>
          <a:xfrm>
            <a:off x="812800" y="8475135"/>
            <a:ext cx="3793067" cy="486833"/>
          </a:xfrm>
          <a:prstGeom prst="rect">
            <a:avLst/>
          </a:prstGeom>
          <a:noFill/>
          <a:ln>
            <a:noFill/>
          </a:ln>
        </p:spPr>
        <p:txBody>
          <a:bodyPr spcFirstLastPara="1" wrap="square" lIns="91425" tIns="45700" rIns="91425" bIns="45700" anchor="ctr" anchorCtr="0">
            <a:noAutofit/>
          </a:bodyPr>
          <a:lstStyle>
            <a:lvl1pPr marL="0" marR="0" lvl="0" indent="0" algn="l" rtl="1">
              <a:spcBef>
                <a:spcPts val="0"/>
              </a:spcBef>
              <a:buNone/>
              <a:defRPr sz="1200" b="0" i="0" u="none" strike="noStrike" cap="none">
                <a:solidFill>
                  <a:srgbClr val="888888"/>
                </a:solidFill>
                <a:latin typeface="Calibri"/>
                <a:ea typeface="Calibri"/>
                <a:cs typeface="Calibri"/>
                <a:sym typeface="Calibri"/>
              </a:defRPr>
            </a:lvl1pPr>
            <a:lvl2pPr marL="0" marR="0" lvl="1" indent="0" algn="l" rtl="1">
              <a:spcBef>
                <a:spcPts val="0"/>
              </a:spcBef>
              <a:buNone/>
              <a:defRPr sz="1200" b="0" i="0" u="none" strike="noStrike" cap="none">
                <a:solidFill>
                  <a:srgbClr val="888888"/>
                </a:solidFill>
                <a:latin typeface="Calibri"/>
                <a:ea typeface="Calibri"/>
                <a:cs typeface="Calibri"/>
                <a:sym typeface="Calibri"/>
              </a:defRPr>
            </a:lvl2pPr>
            <a:lvl3pPr marL="0" marR="0" lvl="2" indent="0" algn="l" rtl="1">
              <a:spcBef>
                <a:spcPts val="0"/>
              </a:spcBef>
              <a:buNone/>
              <a:defRPr sz="1200" b="0" i="0" u="none" strike="noStrike" cap="none">
                <a:solidFill>
                  <a:srgbClr val="888888"/>
                </a:solidFill>
                <a:latin typeface="Calibri"/>
                <a:ea typeface="Calibri"/>
                <a:cs typeface="Calibri"/>
                <a:sym typeface="Calibri"/>
              </a:defRPr>
            </a:lvl3pPr>
            <a:lvl4pPr marL="0" marR="0" lvl="3" indent="0" algn="l" rtl="1">
              <a:spcBef>
                <a:spcPts val="0"/>
              </a:spcBef>
              <a:buNone/>
              <a:defRPr sz="1200" b="0" i="0" u="none" strike="noStrike" cap="none">
                <a:solidFill>
                  <a:srgbClr val="888888"/>
                </a:solidFill>
                <a:latin typeface="Calibri"/>
                <a:ea typeface="Calibri"/>
                <a:cs typeface="Calibri"/>
                <a:sym typeface="Calibri"/>
              </a:defRPr>
            </a:lvl4pPr>
            <a:lvl5pPr marL="0" marR="0" lvl="4" indent="0" algn="l" rtl="1">
              <a:spcBef>
                <a:spcPts val="0"/>
              </a:spcBef>
              <a:buNone/>
              <a:defRPr sz="1200" b="0" i="0" u="none" strike="noStrike" cap="none">
                <a:solidFill>
                  <a:srgbClr val="888888"/>
                </a:solidFill>
                <a:latin typeface="Calibri"/>
                <a:ea typeface="Calibri"/>
                <a:cs typeface="Calibri"/>
                <a:sym typeface="Calibri"/>
              </a:defRPr>
            </a:lvl5pPr>
            <a:lvl6pPr marL="0" marR="0" lvl="5" indent="0" algn="l" rtl="1">
              <a:spcBef>
                <a:spcPts val="0"/>
              </a:spcBef>
              <a:buNone/>
              <a:defRPr sz="1200" b="0" i="0" u="none" strike="noStrike" cap="none">
                <a:solidFill>
                  <a:srgbClr val="888888"/>
                </a:solidFill>
                <a:latin typeface="Calibri"/>
                <a:ea typeface="Calibri"/>
                <a:cs typeface="Calibri"/>
                <a:sym typeface="Calibri"/>
              </a:defRPr>
            </a:lvl6pPr>
            <a:lvl7pPr marL="0" marR="0" lvl="6" indent="0" algn="l" rtl="1">
              <a:spcBef>
                <a:spcPts val="0"/>
              </a:spcBef>
              <a:buNone/>
              <a:defRPr sz="1200" b="0" i="0" u="none" strike="noStrike" cap="none">
                <a:solidFill>
                  <a:srgbClr val="888888"/>
                </a:solidFill>
                <a:latin typeface="Calibri"/>
                <a:ea typeface="Calibri"/>
                <a:cs typeface="Calibri"/>
                <a:sym typeface="Calibri"/>
              </a:defRPr>
            </a:lvl7pPr>
            <a:lvl8pPr marL="0" marR="0" lvl="7" indent="0" algn="l" rtl="1">
              <a:spcBef>
                <a:spcPts val="0"/>
              </a:spcBef>
              <a:buNone/>
              <a:defRPr sz="1200" b="0" i="0" u="none" strike="noStrike" cap="none">
                <a:solidFill>
                  <a:srgbClr val="888888"/>
                </a:solidFill>
                <a:latin typeface="Calibri"/>
                <a:ea typeface="Calibri"/>
                <a:cs typeface="Calibri"/>
                <a:sym typeface="Calibri"/>
              </a:defRPr>
            </a:lvl8pPr>
            <a:lvl9pPr marL="0" marR="0" lvl="8" indent="0" algn="l" rtl="1">
              <a:spcBef>
                <a:spcPts val="0"/>
              </a:spcBef>
              <a:buNone/>
              <a:defRPr sz="1200" b="0" i="0" u="none" strike="noStrike" cap="none">
                <a:solidFill>
                  <a:srgbClr val="888888"/>
                </a:solidFill>
                <a:latin typeface="Calibri"/>
                <a:ea typeface="Calibri"/>
                <a:cs typeface="Calibri"/>
                <a:sym typeface="Calibri"/>
              </a:defRPr>
            </a:lvl9pPr>
          </a:lstStyle>
          <a:p>
            <a:pPr marL="0" lvl="0" indent="0" algn="l" rtl="1">
              <a:spcBef>
                <a:spcPts val="0"/>
              </a:spcBef>
              <a:spcAft>
                <a:spcPts val="0"/>
              </a:spcAft>
              <a:buNone/>
            </a:pPr>
            <a:fld id="{00000000-1234-1234-1234-123412341234}" type="slidenum">
              <a:rPr lang="iw-IL"/>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36.jpeg"/></Relationships>
</file>

<file path=ppt/slides/_rels/slide1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38.jpeg"/></Relationships>
</file>

<file path=ppt/slides/_rels/slide1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40.jpeg"/></Relationships>
</file>

<file path=ppt/slides/_rels/slide1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42.jpeg"/></Relationships>
</file>

<file path=ppt/slides/_rels/slide1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44.jpeg"/></Relationships>
</file>

<file path=ppt/slides/_rels/slide1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46.jpeg"/></Relationships>
</file>

<file path=ppt/slides/_rels/slide1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48.jpeg"/></Relationships>
</file>

<file path=ppt/slides/_rels/slide19.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53.png"/><Relationship Id="rId4" Type="http://schemas.openxmlformats.org/officeDocument/2006/relationships/image" Target="../media/image52.png"/></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3.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56.png"/><Relationship Id="rId5" Type="http://schemas.openxmlformats.org/officeDocument/2006/relationships/image" Target="../media/image55.svg"/><Relationship Id="rId4" Type="http://schemas.openxmlformats.org/officeDocument/2006/relationships/image" Target="../media/image54.png"/></Relationships>
</file>

<file path=ppt/slides/_rels/slide2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58.png"/></Relationships>
</file>

<file path=ppt/slides/_rels/slide2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svg"/><Relationship Id="rId12" Type="http://schemas.openxmlformats.org/officeDocument/2006/relationships/image" Target="../media/image21.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sv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sv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1"/>
          <p:cNvPicPr preferRelativeResize="0"/>
          <p:nvPr/>
        </p:nvPicPr>
        <p:blipFill rotWithShape="1">
          <a:blip r:embed="rId3">
            <a:alphaModFix/>
          </a:blip>
          <a:srcRect/>
          <a:stretch/>
        </p:blipFill>
        <p:spPr>
          <a:xfrm>
            <a:off x="-3177256" y="305869"/>
            <a:ext cx="12311484" cy="8838132"/>
          </a:xfrm>
          <a:prstGeom prst="rect">
            <a:avLst/>
          </a:prstGeom>
          <a:noFill/>
          <a:ln>
            <a:noFill/>
          </a:ln>
        </p:spPr>
      </p:pic>
      <p:graphicFrame>
        <p:nvGraphicFramePr>
          <p:cNvPr id="90" name="Google Shape;90;p1"/>
          <p:cNvGraphicFramePr/>
          <p:nvPr/>
        </p:nvGraphicFramePr>
        <p:xfrm>
          <a:off x="2583384" y="3452788"/>
          <a:ext cx="1991717" cy="2238423"/>
        </p:xfrm>
        <a:graphic>
          <a:graphicData uri="http://schemas.openxmlformats.org/presentationml/2006/ole">
            <mc:AlternateContent xmlns:mc="http://schemas.openxmlformats.org/markup-compatibility/2006">
              <mc:Choice xmlns:v="urn:schemas-microsoft-com:vml" Requires="v">
                <p:oleObj r:id="rId4" imgW="1991717" imgH="2238423" progId="">
                  <p:embed/>
                </p:oleObj>
              </mc:Choice>
              <mc:Fallback>
                <p:oleObj r:id="rId4" imgW="1991717" imgH="2238423" progId="">
                  <p:embed/>
                  <p:pic>
                    <p:nvPicPr>
                      <p:cNvPr id="90" name="Google Shape;90;p1"/>
                      <p:cNvPicPr preferRelativeResize="0"/>
                      <p:nvPr/>
                    </p:nvPicPr>
                    <p:blipFill rotWithShape="1">
                      <a:blip r:embed="rId5">
                        <a:alphaModFix/>
                      </a:blip>
                      <a:srcRect/>
                      <a:stretch/>
                    </p:blipFill>
                    <p:spPr>
                      <a:xfrm>
                        <a:off x="2583384" y="3452788"/>
                        <a:ext cx="1991717" cy="2238423"/>
                      </a:xfrm>
                      <a:prstGeom prst="rect">
                        <a:avLst/>
                      </a:prstGeom>
                      <a:noFill/>
                      <a:ln>
                        <a:noFill/>
                      </a:ln>
                    </p:spPr>
                  </p:pic>
                </p:oleObj>
              </mc:Fallback>
            </mc:AlternateContent>
          </a:graphicData>
        </a:graphic>
      </p:graphicFrame>
      <p:pic>
        <p:nvPicPr>
          <p:cNvPr id="91" name="Google Shape;91;p1"/>
          <p:cNvPicPr preferRelativeResize="0"/>
          <p:nvPr/>
        </p:nvPicPr>
        <p:blipFill rotWithShape="1">
          <a:blip r:embed="rId6">
            <a:alphaModFix/>
          </a:blip>
          <a:srcRect l="31140" t="26775" r="21494" b="25976"/>
          <a:stretch/>
        </p:blipFill>
        <p:spPr>
          <a:xfrm>
            <a:off x="7047880" y="1558182"/>
            <a:ext cx="8127999" cy="6333506"/>
          </a:xfrm>
          <a:prstGeom prst="rect">
            <a:avLst/>
          </a:prstGeom>
          <a:noFill/>
          <a:ln>
            <a:noFill/>
          </a:ln>
        </p:spPr>
      </p:pic>
    </p:spTree>
  </p:cSld>
  <p:clrMapOvr>
    <a:masterClrMapping/>
  </p:clrMapOvr>
  <p:transition spd="slow">
    <p:push/>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תמונה 23">
            <a:extLst>
              <a:ext uri="{FF2B5EF4-FFF2-40B4-BE49-F238E27FC236}">
                <a16:creationId xmlns:a16="http://schemas.microsoft.com/office/drawing/2014/main" id="{334BB03C-CF40-475D-B78D-E62E95E878B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6256000" cy="9144000"/>
          </a:xfrm>
          <a:prstGeom prst="rect">
            <a:avLst/>
          </a:prstGeom>
        </p:spPr>
      </p:pic>
      <p:pic>
        <p:nvPicPr>
          <p:cNvPr id="12" name="גרפיקה 11">
            <a:extLst>
              <a:ext uri="{FF2B5EF4-FFF2-40B4-BE49-F238E27FC236}">
                <a16:creationId xmlns:a16="http://schemas.microsoft.com/office/drawing/2014/main" id="{3BB09564-5C21-4CF7-B91D-8BBC71B125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30703" y="5076056"/>
            <a:ext cx="5794594" cy="1583856"/>
          </a:xfrm>
          <a:prstGeom prst="rect">
            <a:avLst/>
          </a:prstGeom>
          <a:effectLst>
            <a:outerShdw blurRad="406400" dist="50800" dir="5400000" algn="ctr" rotWithShape="0">
              <a:srgbClr val="000000">
                <a:alpha val="26000"/>
              </a:srgbClr>
            </a:outerShdw>
          </a:effectLst>
        </p:spPr>
      </p:pic>
      <p:pic>
        <p:nvPicPr>
          <p:cNvPr id="2" name="תמונה 1">
            <a:extLst>
              <a:ext uri="{FF2B5EF4-FFF2-40B4-BE49-F238E27FC236}">
                <a16:creationId xmlns:a16="http://schemas.microsoft.com/office/drawing/2014/main" id="{B7D053E4-D8CB-4EBD-9404-BDB26DDF8CC7}"/>
              </a:ext>
            </a:extLst>
          </p:cNvPr>
          <p:cNvPicPr>
            <a:picLocks noChangeAspect="1"/>
          </p:cNvPicPr>
          <p:nvPr/>
        </p:nvPicPr>
        <p:blipFill>
          <a:blip r:embed="rId6"/>
          <a:stretch>
            <a:fillRect/>
          </a:stretch>
        </p:blipFill>
        <p:spPr>
          <a:xfrm>
            <a:off x="711176" y="251520"/>
            <a:ext cx="12455207" cy="6023370"/>
          </a:xfrm>
          <a:prstGeom prst="rect">
            <a:avLst/>
          </a:prstGeom>
        </p:spPr>
      </p:pic>
    </p:spTree>
    <p:extLst>
      <p:ext uri="{BB962C8B-B14F-4D97-AF65-F5344CB8AC3E}">
        <p14:creationId xmlns:p14="http://schemas.microsoft.com/office/powerpoint/2010/main" val="111906550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תמונה 8" descr="תמונה שמכילה אדם&#10;&#10;התיאור נוצר באופן אוטומטי">
            <a:extLst>
              <a:ext uri="{FF2B5EF4-FFF2-40B4-BE49-F238E27FC236}">
                <a16:creationId xmlns:a16="http://schemas.microsoft.com/office/drawing/2014/main" id="{B288242C-4B6D-471A-AEB7-D67F94C28E5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8128000" cy="9144000"/>
          </a:xfrm>
          <a:prstGeom prst="rect">
            <a:avLst/>
          </a:prstGeom>
        </p:spPr>
      </p:pic>
      <p:pic>
        <p:nvPicPr>
          <p:cNvPr id="12" name="תמונה 11" descr="תמונה שמכילה אדם, ילד, קטן, צעירים&#10;&#10;התיאור נוצר באופן אוטומטי">
            <a:extLst>
              <a:ext uri="{FF2B5EF4-FFF2-40B4-BE49-F238E27FC236}">
                <a16:creationId xmlns:a16="http://schemas.microsoft.com/office/drawing/2014/main" id="{AC9CB3D0-E5DE-4836-9B41-62C0703FB13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128000" y="0"/>
            <a:ext cx="8151506" cy="9144000"/>
          </a:xfrm>
          <a:prstGeom prst="rect">
            <a:avLst/>
          </a:prstGeom>
        </p:spPr>
      </p:pic>
      <p:pic>
        <p:nvPicPr>
          <p:cNvPr id="14" name="גרפיקה 13">
            <a:extLst>
              <a:ext uri="{FF2B5EF4-FFF2-40B4-BE49-F238E27FC236}">
                <a16:creationId xmlns:a16="http://schemas.microsoft.com/office/drawing/2014/main" id="{690A0A0A-F4BB-49CD-B128-1ED5D0AF648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489222" y="7276592"/>
            <a:ext cx="5301062" cy="1448957"/>
          </a:xfrm>
          <a:prstGeom prst="rect">
            <a:avLst/>
          </a:prstGeom>
          <a:effectLst>
            <a:outerShdw blurRad="406400" dist="50800" dir="5400000" algn="ctr" rotWithShape="0">
              <a:srgbClr val="000000">
                <a:alpha val="26000"/>
              </a:srgbClr>
            </a:outerShdw>
          </a:effectLst>
        </p:spPr>
      </p:pic>
    </p:spTree>
    <p:extLst>
      <p:ext uri="{BB962C8B-B14F-4D97-AF65-F5344CB8AC3E}">
        <p14:creationId xmlns:p14="http://schemas.microsoft.com/office/powerpoint/2010/main" val="1698365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תמונה 5" descr="תמונה שמכילה מיטה, מקורה, אדם&#10;&#10;התיאור נוצר באופן אוטומטי">
            <a:extLst>
              <a:ext uri="{FF2B5EF4-FFF2-40B4-BE49-F238E27FC236}">
                <a16:creationId xmlns:a16="http://schemas.microsoft.com/office/drawing/2014/main" id="{18914C7E-0555-4D46-8E1F-F469C06EA5F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151506" y="0"/>
            <a:ext cx="8104494" cy="9144000"/>
          </a:xfrm>
          <a:prstGeom prst="rect">
            <a:avLst/>
          </a:prstGeom>
        </p:spPr>
      </p:pic>
      <p:pic>
        <p:nvPicPr>
          <p:cNvPr id="10" name="תמונה 9" descr="תמונה שמכילה אדם, מכשיר חשמלי, מייבש&#10;&#10;התיאור נוצר באופן אוטומטי">
            <a:extLst>
              <a:ext uri="{FF2B5EF4-FFF2-40B4-BE49-F238E27FC236}">
                <a16:creationId xmlns:a16="http://schemas.microsoft.com/office/drawing/2014/main" id="{D1E7C399-640D-4D5F-BB9E-22859056148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3753" y="0"/>
            <a:ext cx="8165259" cy="9144000"/>
          </a:xfrm>
          <a:prstGeom prst="rect">
            <a:avLst/>
          </a:prstGeom>
        </p:spPr>
      </p:pic>
      <p:pic>
        <p:nvPicPr>
          <p:cNvPr id="13" name="גרפיקה 12">
            <a:extLst>
              <a:ext uri="{FF2B5EF4-FFF2-40B4-BE49-F238E27FC236}">
                <a16:creationId xmlns:a16="http://schemas.microsoft.com/office/drawing/2014/main" id="{EE540A92-5DAF-4DCD-A397-59AA8B4887C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489222" y="7276592"/>
            <a:ext cx="5301062" cy="1448957"/>
          </a:xfrm>
          <a:prstGeom prst="rect">
            <a:avLst/>
          </a:prstGeom>
          <a:effectLst>
            <a:outerShdw blurRad="406400" dist="50800" dir="5400000" algn="ctr" rotWithShape="0">
              <a:srgbClr val="000000">
                <a:alpha val="26000"/>
              </a:srgbClr>
            </a:outerShdw>
          </a:effectLst>
        </p:spPr>
      </p:pic>
    </p:spTree>
    <p:extLst>
      <p:ext uri="{BB962C8B-B14F-4D97-AF65-F5344CB8AC3E}">
        <p14:creationId xmlns:p14="http://schemas.microsoft.com/office/powerpoint/2010/main" val="2450133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תמונה 11" descr="תמונה שמכילה מיטה, מקורה, ישיבה, צעירים&#10;&#10;התיאור נוצר באופן אוטומטי">
            <a:extLst>
              <a:ext uri="{FF2B5EF4-FFF2-40B4-BE49-F238E27FC236}">
                <a16:creationId xmlns:a16="http://schemas.microsoft.com/office/drawing/2014/main" id="{0CF088AA-507A-4B37-AE70-C1B4D101905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flipH="1">
            <a:off x="8128000" y="0"/>
            <a:ext cx="8128000" cy="9144000"/>
          </a:xfrm>
          <a:prstGeom prst="rect">
            <a:avLst/>
          </a:prstGeom>
        </p:spPr>
      </p:pic>
      <p:pic>
        <p:nvPicPr>
          <p:cNvPr id="8" name="תמונה 7" descr="תמונה שמכילה אדם, מקורה, ילד, קטן&#10;&#10;התיאור נוצר באופן אוטומטי">
            <a:extLst>
              <a:ext uri="{FF2B5EF4-FFF2-40B4-BE49-F238E27FC236}">
                <a16:creationId xmlns:a16="http://schemas.microsoft.com/office/drawing/2014/main" id="{973F0FF3-F2BC-4454-B2BE-FC66BF669D8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flipH="1">
            <a:off x="0" y="0"/>
            <a:ext cx="8128000" cy="9144000"/>
          </a:xfrm>
          <a:prstGeom prst="rect">
            <a:avLst/>
          </a:prstGeom>
        </p:spPr>
      </p:pic>
      <p:pic>
        <p:nvPicPr>
          <p:cNvPr id="11" name="גרפיקה 10">
            <a:extLst>
              <a:ext uri="{FF2B5EF4-FFF2-40B4-BE49-F238E27FC236}">
                <a16:creationId xmlns:a16="http://schemas.microsoft.com/office/drawing/2014/main" id="{F5FF1230-8A18-4FB9-A4AC-F7556DD5DE8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489222" y="7276592"/>
            <a:ext cx="5301062" cy="1448957"/>
          </a:xfrm>
          <a:prstGeom prst="rect">
            <a:avLst/>
          </a:prstGeom>
          <a:effectLst>
            <a:outerShdw blurRad="406400" dist="50800" dir="5400000" algn="ctr" rotWithShape="0">
              <a:srgbClr val="000000">
                <a:alpha val="26000"/>
              </a:srgbClr>
            </a:outerShdw>
          </a:effectLst>
        </p:spPr>
      </p:pic>
    </p:spTree>
    <p:extLst>
      <p:ext uri="{BB962C8B-B14F-4D97-AF65-F5344CB8AC3E}">
        <p14:creationId xmlns:p14="http://schemas.microsoft.com/office/powerpoint/2010/main" val="1741712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מציין מיקום תוכן 5">
            <a:extLst>
              <a:ext uri="{FF2B5EF4-FFF2-40B4-BE49-F238E27FC236}">
                <a16:creationId xmlns:a16="http://schemas.microsoft.com/office/drawing/2014/main" id="{104E96F8-D8A6-49E4-A3EB-416567B140B6}"/>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4" y="-3382"/>
            <a:ext cx="8116248" cy="9144000"/>
          </a:xfrm>
          <a:prstGeom prst="rect">
            <a:avLst/>
          </a:prstGeom>
          <a:effectLst/>
        </p:spPr>
      </p:pic>
      <p:pic>
        <p:nvPicPr>
          <p:cNvPr id="11" name="תמונה 10">
            <a:extLst>
              <a:ext uri="{FF2B5EF4-FFF2-40B4-BE49-F238E27FC236}">
                <a16:creationId xmlns:a16="http://schemas.microsoft.com/office/drawing/2014/main" id="{72864A8E-E1FB-40FE-BEC0-EE02843F834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128000" y="0"/>
            <a:ext cx="8128000" cy="9144000"/>
          </a:xfrm>
          <a:prstGeom prst="rect">
            <a:avLst/>
          </a:prstGeom>
        </p:spPr>
      </p:pic>
      <p:pic>
        <p:nvPicPr>
          <p:cNvPr id="14" name="גרפיקה 13">
            <a:extLst>
              <a:ext uri="{FF2B5EF4-FFF2-40B4-BE49-F238E27FC236}">
                <a16:creationId xmlns:a16="http://schemas.microsoft.com/office/drawing/2014/main" id="{959CC837-46DF-46B8-AEFA-3E4C1BF7DA6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489222" y="7276592"/>
            <a:ext cx="5301062" cy="1448957"/>
          </a:xfrm>
          <a:prstGeom prst="rect">
            <a:avLst/>
          </a:prstGeom>
          <a:effectLst>
            <a:outerShdw blurRad="406400" dist="50800" dir="5400000" algn="ctr" rotWithShape="0">
              <a:srgbClr val="000000">
                <a:alpha val="26000"/>
              </a:srgbClr>
            </a:outerShdw>
          </a:effectLst>
        </p:spPr>
      </p:pic>
    </p:spTree>
    <p:extLst>
      <p:ext uri="{BB962C8B-B14F-4D97-AF65-F5344CB8AC3E}">
        <p14:creationId xmlns:p14="http://schemas.microsoft.com/office/powerpoint/2010/main" val="18650145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תמונה 9">
            <a:extLst>
              <a:ext uri="{FF2B5EF4-FFF2-40B4-BE49-F238E27FC236}">
                <a16:creationId xmlns:a16="http://schemas.microsoft.com/office/drawing/2014/main" id="{4037DBA5-37EE-4F94-81D9-BFDCBBAD32B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8128000" cy="9143999"/>
          </a:xfrm>
          <a:prstGeom prst="rect">
            <a:avLst/>
          </a:prstGeom>
        </p:spPr>
      </p:pic>
      <p:pic>
        <p:nvPicPr>
          <p:cNvPr id="11" name="תמונה 10" descr="תמונה שמכילה אדם&#10;&#10;התיאור נוצר באופן אוטומטי">
            <a:extLst>
              <a:ext uri="{FF2B5EF4-FFF2-40B4-BE49-F238E27FC236}">
                <a16:creationId xmlns:a16="http://schemas.microsoft.com/office/drawing/2014/main" id="{4C40DAC5-72C4-41A9-93CF-B503F0AFAB1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128000" y="-1"/>
            <a:ext cx="8128000" cy="9143999"/>
          </a:xfrm>
          <a:prstGeom prst="rect">
            <a:avLst/>
          </a:prstGeom>
        </p:spPr>
      </p:pic>
      <p:pic>
        <p:nvPicPr>
          <p:cNvPr id="12" name="גרפיקה 11">
            <a:extLst>
              <a:ext uri="{FF2B5EF4-FFF2-40B4-BE49-F238E27FC236}">
                <a16:creationId xmlns:a16="http://schemas.microsoft.com/office/drawing/2014/main" id="{8664D6D7-4BBD-4EF4-94B8-95A12B5C902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489222" y="7276592"/>
            <a:ext cx="5301062" cy="1448957"/>
          </a:xfrm>
          <a:prstGeom prst="rect">
            <a:avLst/>
          </a:prstGeom>
          <a:effectLst>
            <a:outerShdw blurRad="406400" dist="50800" dir="5400000" algn="ctr" rotWithShape="0">
              <a:srgbClr val="000000">
                <a:alpha val="26000"/>
              </a:srgbClr>
            </a:outerShdw>
          </a:effectLst>
        </p:spPr>
      </p:pic>
    </p:spTree>
    <p:extLst>
      <p:ext uri="{BB962C8B-B14F-4D97-AF65-F5344CB8AC3E}">
        <p14:creationId xmlns:p14="http://schemas.microsoft.com/office/powerpoint/2010/main" val="4191851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תמונה 7" descr="תמונה שמכילה חוץ, עץ, קרקע, אדם&#10;&#10;התיאור נוצר באופן אוטומטי">
            <a:extLst>
              <a:ext uri="{FF2B5EF4-FFF2-40B4-BE49-F238E27FC236}">
                <a16:creationId xmlns:a16="http://schemas.microsoft.com/office/drawing/2014/main" id="{B6D412E0-F02F-4F8D-AB59-C6063BA8DE9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111988" y="0"/>
            <a:ext cx="8177389" cy="9144000"/>
          </a:xfrm>
          <a:prstGeom prst="rect">
            <a:avLst/>
          </a:prstGeom>
        </p:spPr>
      </p:pic>
      <p:pic>
        <p:nvPicPr>
          <p:cNvPr id="6" name="תמונה 5" descr="תמונה שמכילה אדם, חוץ, כביש, קרקע&#10;&#10;התיאור נוצר באופן אוטומטי">
            <a:extLst>
              <a:ext uri="{FF2B5EF4-FFF2-40B4-BE49-F238E27FC236}">
                <a16:creationId xmlns:a16="http://schemas.microsoft.com/office/drawing/2014/main" id="{9887C7C5-B718-469E-8DA9-10DDD79D40E0}"/>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b="-125"/>
          <a:stretch/>
        </p:blipFill>
        <p:spPr>
          <a:xfrm flipH="1">
            <a:off x="-16012" y="0"/>
            <a:ext cx="8128000" cy="9144000"/>
          </a:xfrm>
          <a:prstGeom prst="rect">
            <a:avLst/>
          </a:prstGeom>
        </p:spPr>
      </p:pic>
      <p:pic>
        <p:nvPicPr>
          <p:cNvPr id="12" name="גרפיקה 11">
            <a:extLst>
              <a:ext uri="{FF2B5EF4-FFF2-40B4-BE49-F238E27FC236}">
                <a16:creationId xmlns:a16="http://schemas.microsoft.com/office/drawing/2014/main" id="{8664D6D7-4BBD-4EF4-94B8-95A12B5C902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489222" y="7276592"/>
            <a:ext cx="5301062" cy="1448957"/>
          </a:xfrm>
          <a:prstGeom prst="rect">
            <a:avLst/>
          </a:prstGeom>
          <a:effectLst>
            <a:outerShdw blurRad="406400" dist="50800" dir="5400000" algn="ctr" rotWithShape="0">
              <a:srgbClr val="000000">
                <a:alpha val="26000"/>
              </a:srgbClr>
            </a:outerShdw>
          </a:effectLst>
        </p:spPr>
      </p:pic>
    </p:spTree>
    <p:extLst>
      <p:ext uri="{BB962C8B-B14F-4D97-AF65-F5344CB8AC3E}">
        <p14:creationId xmlns:p14="http://schemas.microsoft.com/office/powerpoint/2010/main" val="31854780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תמונה 6" descr="תמונה שמכילה אדם, חוץ&#10;&#10;התיאור נוצר באופן אוטומטי">
            <a:extLst>
              <a:ext uri="{FF2B5EF4-FFF2-40B4-BE49-F238E27FC236}">
                <a16:creationId xmlns:a16="http://schemas.microsoft.com/office/drawing/2014/main" id="{9C7DC394-2BFE-46AA-8504-90280E01861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flipH="1">
            <a:off x="8127999" y="0"/>
            <a:ext cx="8128000" cy="9144000"/>
          </a:xfrm>
          <a:prstGeom prst="rect">
            <a:avLst/>
          </a:prstGeom>
        </p:spPr>
      </p:pic>
      <p:pic>
        <p:nvPicPr>
          <p:cNvPr id="4" name="תמונה 3" descr="תמונה שמכילה מקורה, ישיבה, כלב, אדם&#10;&#10;התיאור נוצר באופן אוטומטי">
            <a:extLst>
              <a:ext uri="{FF2B5EF4-FFF2-40B4-BE49-F238E27FC236}">
                <a16:creationId xmlns:a16="http://schemas.microsoft.com/office/drawing/2014/main" id="{2E8088E7-D546-4C4F-B9D8-DDA9D4F15EC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 y="0"/>
            <a:ext cx="8128000" cy="9144000"/>
          </a:xfrm>
          <a:prstGeom prst="rect">
            <a:avLst/>
          </a:prstGeom>
        </p:spPr>
      </p:pic>
      <p:pic>
        <p:nvPicPr>
          <p:cNvPr id="12" name="גרפיקה 11">
            <a:extLst>
              <a:ext uri="{FF2B5EF4-FFF2-40B4-BE49-F238E27FC236}">
                <a16:creationId xmlns:a16="http://schemas.microsoft.com/office/drawing/2014/main" id="{8664D6D7-4BBD-4EF4-94B8-95A12B5C902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489222" y="7276592"/>
            <a:ext cx="5301062" cy="1448957"/>
          </a:xfrm>
          <a:prstGeom prst="rect">
            <a:avLst/>
          </a:prstGeom>
          <a:effectLst>
            <a:outerShdw blurRad="406400" dist="50800" dir="5400000" algn="ctr" rotWithShape="0">
              <a:srgbClr val="000000">
                <a:alpha val="26000"/>
              </a:srgbClr>
            </a:outerShdw>
          </a:effectLst>
        </p:spPr>
      </p:pic>
    </p:spTree>
    <p:extLst>
      <p:ext uri="{BB962C8B-B14F-4D97-AF65-F5344CB8AC3E}">
        <p14:creationId xmlns:p14="http://schemas.microsoft.com/office/powerpoint/2010/main" val="1627264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תמונה 5">
            <a:extLst>
              <a:ext uri="{FF2B5EF4-FFF2-40B4-BE49-F238E27FC236}">
                <a16:creationId xmlns:a16="http://schemas.microsoft.com/office/drawing/2014/main" id="{55C5BD0A-B6B7-413F-94D4-EFA601CC9EB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110827" y="-8316"/>
            <a:ext cx="8127999" cy="9152316"/>
          </a:xfrm>
          <a:prstGeom prst="rect">
            <a:avLst/>
          </a:prstGeom>
        </p:spPr>
      </p:pic>
      <p:pic>
        <p:nvPicPr>
          <p:cNvPr id="5" name="תמונה 4" descr="תמונה שמכילה טקסט&#10;&#10;התיאור נוצר באופן אוטומטי">
            <a:extLst>
              <a:ext uri="{FF2B5EF4-FFF2-40B4-BE49-F238E27FC236}">
                <a16:creationId xmlns:a16="http://schemas.microsoft.com/office/drawing/2014/main" id="{D15BDE57-C730-4F03-97FB-2B24C9015DA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0"/>
            <a:ext cx="8128000" cy="9144000"/>
          </a:xfrm>
          <a:prstGeom prst="rect">
            <a:avLst/>
          </a:prstGeom>
        </p:spPr>
      </p:pic>
      <p:pic>
        <p:nvPicPr>
          <p:cNvPr id="12" name="גרפיקה 11">
            <a:extLst>
              <a:ext uri="{FF2B5EF4-FFF2-40B4-BE49-F238E27FC236}">
                <a16:creationId xmlns:a16="http://schemas.microsoft.com/office/drawing/2014/main" id="{8664D6D7-4BBD-4EF4-94B8-95A12B5C902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489222" y="7276592"/>
            <a:ext cx="5301062" cy="1448957"/>
          </a:xfrm>
          <a:prstGeom prst="rect">
            <a:avLst/>
          </a:prstGeom>
          <a:effectLst>
            <a:outerShdw blurRad="406400" dist="50800" dir="5400000" algn="ctr" rotWithShape="0">
              <a:srgbClr val="000000">
                <a:alpha val="26000"/>
              </a:srgbClr>
            </a:outerShdw>
          </a:effectLst>
        </p:spPr>
      </p:pic>
    </p:spTree>
    <p:extLst>
      <p:ext uri="{BB962C8B-B14F-4D97-AF65-F5344CB8AC3E}">
        <p14:creationId xmlns:p14="http://schemas.microsoft.com/office/powerpoint/2010/main" val="27524102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pic>
        <p:nvPicPr>
          <p:cNvPr id="4" name="תמונה 3" descr="תמונה שמכילה אדם, פני אדם, לבוש, אביזר אופנה&#10;&#10;התיאור נוצר באופן אוטומטי">
            <a:extLst>
              <a:ext uri="{FF2B5EF4-FFF2-40B4-BE49-F238E27FC236}">
                <a16:creationId xmlns:a16="http://schemas.microsoft.com/office/drawing/2014/main" id="{C8F50EDE-E9AD-1725-9C27-8DB5DE36919B}"/>
              </a:ext>
            </a:extLst>
          </p:cNvPr>
          <p:cNvPicPr>
            <a:picLocks noChangeAspect="1"/>
          </p:cNvPicPr>
          <p:nvPr/>
        </p:nvPicPr>
        <p:blipFill rotWithShape="1">
          <a:blip r:embed="rId3"/>
          <a:srcRect l="-1" t="7903" r="-1" b="7723"/>
          <a:stretch/>
        </p:blipFill>
        <p:spPr>
          <a:xfrm>
            <a:off x="-1" y="0"/>
            <a:ext cx="16256001" cy="9144000"/>
          </a:xfrm>
          <a:prstGeom prst="rect">
            <a:avLst/>
          </a:prstGeom>
        </p:spPr>
      </p:pic>
      <p:sp>
        <p:nvSpPr>
          <p:cNvPr id="6" name="אליפסה 5">
            <a:extLst>
              <a:ext uri="{FF2B5EF4-FFF2-40B4-BE49-F238E27FC236}">
                <a16:creationId xmlns:a16="http://schemas.microsoft.com/office/drawing/2014/main" id="{E57E7235-8F51-5FA7-E0F1-A27F3260648A}"/>
              </a:ext>
            </a:extLst>
          </p:cNvPr>
          <p:cNvSpPr/>
          <p:nvPr/>
        </p:nvSpPr>
        <p:spPr>
          <a:xfrm>
            <a:off x="11588089" y="1714911"/>
            <a:ext cx="5714178" cy="5714178"/>
          </a:xfrm>
          <a:prstGeom prst="ellipse">
            <a:avLst/>
          </a:prstGeom>
          <a:solidFill>
            <a:srgbClr val="005C2A"/>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5" name="תמונה 4">
            <a:extLst>
              <a:ext uri="{FF2B5EF4-FFF2-40B4-BE49-F238E27FC236}">
                <a16:creationId xmlns:a16="http://schemas.microsoft.com/office/drawing/2014/main" id="{4A442209-1BFE-3D10-BC35-CB5B7316A422}"/>
              </a:ext>
            </a:extLst>
          </p:cNvPr>
          <p:cNvPicPr>
            <a:picLocks noChangeAspect="1"/>
          </p:cNvPicPr>
          <p:nvPr/>
        </p:nvPicPr>
        <p:blipFill>
          <a:blip r:embed="rId4"/>
          <a:stretch>
            <a:fillRect/>
          </a:stretch>
        </p:blipFill>
        <p:spPr>
          <a:xfrm>
            <a:off x="7071506" y="3393979"/>
            <a:ext cx="9519437" cy="2786850"/>
          </a:xfrm>
          <a:prstGeom prst="rect">
            <a:avLst/>
          </a:prstGeom>
        </p:spPr>
      </p:pic>
    </p:spTree>
    <p:extLst>
      <p:ext uri="{BB962C8B-B14F-4D97-AF65-F5344CB8AC3E}">
        <p14:creationId xmlns:p14="http://schemas.microsoft.com/office/powerpoint/2010/main" val="1278729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תמונה 15">
            <a:extLst>
              <a:ext uri="{FF2B5EF4-FFF2-40B4-BE49-F238E27FC236}">
                <a16:creationId xmlns:a16="http://schemas.microsoft.com/office/drawing/2014/main" id="{F8ED347C-7929-E475-0E86-C745199962EC}"/>
              </a:ext>
            </a:extLst>
          </p:cNvPr>
          <p:cNvPicPr>
            <a:picLocks noChangeAspect="1"/>
          </p:cNvPicPr>
          <p:nvPr/>
        </p:nvPicPr>
        <p:blipFill>
          <a:blip r:embed="rId3"/>
          <a:stretch>
            <a:fillRect/>
          </a:stretch>
        </p:blipFill>
        <p:spPr>
          <a:xfrm>
            <a:off x="7953556" y="5071110"/>
            <a:ext cx="2474868" cy="3154680"/>
          </a:xfrm>
          <a:prstGeom prst="rect">
            <a:avLst/>
          </a:prstGeom>
        </p:spPr>
      </p:pic>
      <p:pic>
        <p:nvPicPr>
          <p:cNvPr id="2050" name="Picture 2" descr="tami4primo">
            <a:extLst>
              <a:ext uri="{FF2B5EF4-FFF2-40B4-BE49-F238E27FC236}">
                <a16:creationId xmlns:a16="http://schemas.microsoft.com/office/drawing/2014/main" id="{ADB71B06-724D-B33C-6D44-724D8593EB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8670" y="1208723"/>
            <a:ext cx="5257800" cy="7724775"/>
          </a:xfrm>
          <a:prstGeom prst="rect">
            <a:avLst/>
          </a:prstGeom>
          <a:noFill/>
          <a:extLst>
            <a:ext uri="{909E8E84-426E-40DD-AFC4-6F175D3DCCD1}">
              <a14:hiddenFill xmlns:a14="http://schemas.microsoft.com/office/drawing/2010/main">
                <a:solidFill>
                  <a:srgbClr val="FFFFFF"/>
                </a:solidFill>
              </a14:hiddenFill>
            </a:ext>
          </a:extLst>
        </p:spPr>
      </p:pic>
      <p:pic>
        <p:nvPicPr>
          <p:cNvPr id="20" name="תמונה 19" descr="תמונה שמכילה כלי מטבח, סיר, מכשיר חשמלי קטן, מכשיר חשמלי&#10;&#10;התיאור נוצר באופן אוטומטי">
            <a:extLst>
              <a:ext uri="{FF2B5EF4-FFF2-40B4-BE49-F238E27FC236}">
                <a16:creationId xmlns:a16="http://schemas.microsoft.com/office/drawing/2014/main" id="{404E7EAA-254A-C999-C1FD-608E4142CDB5}"/>
              </a:ext>
            </a:extLst>
          </p:cNvPr>
          <p:cNvPicPr>
            <a:picLocks noChangeAspect="1"/>
          </p:cNvPicPr>
          <p:nvPr/>
        </p:nvPicPr>
        <p:blipFill>
          <a:blip r:embed="rId5"/>
          <a:stretch>
            <a:fillRect/>
          </a:stretch>
        </p:blipFill>
        <p:spPr>
          <a:xfrm>
            <a:off x="10967144" y="3120390"/>
            <a:ext cx="3248170" cy="4937760"/>
          </a:xfrm>
          <a:prstGeom prst="rect">
            <a:avLst/>
          </a:prstGeom>
        </p:spPr>
      </p:pic>
    </p:spTree>
    <p:extLst>
      <p:ext uri="{BB962C8B-B14F-4D97-AF65-F5344CB8AC3E}">
        <p14:creationId xmlns:p14="http://schemas.microsoft.com/office/powerpoint/2010/main" val="11726929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16" name="אליפסה 15">
            <a:extLst>
              <a:ext uri="{FF2B5EF4-FFF2-40B4-BE49-F238E27FC236}">
                <a16:creationId xmlns:a16="http://schemas.microsoft.com/office/drawing/2014/main" id="{D48AA69C-41C5-E9DE-9680-E302087D24F6}"/>
              </a:ext>
            </a:extLst>
          </p:cNvPr>
          <p:cNvSpPr/>
          <p:nvPr/>
        </p:nvSpPr>
        <p:spPr>
          <a:xfrm>
            <a:off x="4717428" y="-4572832"/>
            <a:ext cx="6792686" cy="6792686"/>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4" name="תמונה 3">
            <a:extLst>
              <a:ext uri="{FF2B5EF4-FFF2-40B4-BE49-F238E27FC236}">
                <a16:creationId xmlns:a16="http://schemas.microsoft.com/office/drawing/2014/main" id="{36AE7CDE-FFEE-F392-7E5D-E5FF71220B8C}"/>
              </a:ext>
            </a:extLst>
          </p:cNvPr>
          <p:cNvPicPr>
            <a:picLocks noChangeAspect="1"/>
          </p:cNvPicPr>
          <p:nvPr/>
        </p:nvPicPr>
        <p:blipFill>
          <a:blip r:embed="rId3"/>
          <a:stretch>
            <a:fillRect/>
          </a:stretch>
        </p:blipFill>
        <p:spPr>
          <a:xfrm>
            <a:off x="7839968" y="2270387"/>
            <a:ext cx="8175445" cy="4029805"/>
          </a:xfrm>
          <a:prstGeom prst="rect">
            <a:avLst/>
          </a:prstGeom>
        </p:spPr>
      </p:pic>
      <p:pic>
        <p:nvPicPr>
          <p:cNvPr id="8" name="תמונה 7">
            <a:extLst>
              <a:ext uri="{FF2B5EF4-FFF2-40B4-BE49-F238E27FC236}">
                <a16:creationId xmlns:a16="http://schemas.microsoft.com/office/drawing/2014/main" id="{04F8FA27-F7DF-6D87-E007-C3D792ADDDE9}"/>
              </a:ext>
            </a:extLst>
          </p:cNvPr>
          <p:cNvPicPr>
            <a:picLocks noChangeAspect="1"/>
          </p:cNvPicPr>
          <p:nvPr/>
        </p:nvPicPr>
        <p:blipFill>
          <a:blip r:embed="rId4"/>
          <a:stretch>
            <a:fillRect/>
          </a:stretch>
        </p:blipFill>
        <p:spPr>
          <a:xfrm>
            <a:off x="-512960" y="2411760"/>
            <a:ext cx="8114479" cy="5035732"/>
          </a:xfrm>
          <a:prstGeom prst="rect">
            <a:avLst/>
          </a:prstGeom>
        </p:spPr>
      </p:pic>
      <p:sp>
        <p:nvSpPr>
          <p:cNvPr id="11" name="צורה חופשית: צורה 10">
            <a:extLst>
              <a:ext uri="{FF2B5EF4-FFF2-40B4-BE49-F238E27FC236}">
                <a16:creationId xmlns:a16="http://schemas.microsoft.com/office/drawing/2014/main" id="{0207C579-F210-5ADA-76CF-BA992D589339}"/>
              </a:ext>
            </a:extLst>
          </p:cNvPr>
          <p:cNvSpPr/>
          <p:nvPr/>
        </p:nvSpPr>
        <p:spPr>
          <a:xfrm>
            <a:off x="7215715" y="5889698"/>
            <a:ext cx="538525" cy="410494"/>
          </a:xfrm>
          <a:custGeom>
            <a:avLst/>
            <a:gdLst>
              <a:gd name="connsiteX0" fmla="*/ 1015008 w 1015007"/>
              <a:gd name="connsiteY0" fmla="*/ 123259 h 773696"/>
              <a:gd name="connsiteX1" fmla="*/ 894194 w 1015007"/>
              <a:gd name="connsiteY1" fmla="*/ 0 h 773696"/>
              <a:gd name="connsiteX2" fmla="*/ 352460 w 1015007"/>
              <a:gd name="connsiteY2" fmla="*/ 530861 h 773696"/>
              <a:gd name="connsiteX3" fmla="*/ 122051 w 1015007"/>
              <a:gd name="connsiteY3" fmla="*/ 300452 h 773696"/>
              <a:gd name="connsiteX4" fmla="*/ 0 w 1015007"/>
              <a:gd name="connsiteY4" fmla="*/ 422474 h 773696"/>
              <a:gd name="connsiteX5" fmla="*/ 351223 w 1015007"/>
              <a:gd name="connsiteY5" fmla="*/ 773697 h 773696"/>
              <a:gd name="connsiteX6" fmla="*/ 1015008 w 1015007"/>
              <a:gd name="connsiteY6" fmla="*/ 123259 h 773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07" h="773696">
                <a:moveTo>
                  <a:pt x="1015008" y="123259"/>
                </a:moveTo>
                <a:lnTo>
                  <a:pt x="894194" y="0"/>
                </a:lnTo>
                <a:lnTo>
                  <a:pt x="352460" y="530861"/>
                </a:lnTo>
                <a:lnTo>
                  <a:pt x="122051" y="300452"/>
                </a:lnTo>
                <a:lnTo>
                  <a:pt x="0" y="422474"/>
                </a:lnTo>
                <a:lnTo>
                  <a:pt x="351223" y="773697"/>
                </a:lnTo>
                <a:lnTo>
                  <a:pt x="1015008" y="123259"/>
                </a:lnTo>
                <a:close/>
              </a:path>
            </a:pathLst>
          </a:custGeom>
          <a:solidFill>
            <a:srgbClr val="92D050"/>
          </a:solidFill>
          <a:ln w="28674" cap="flat">
            <a:noFill/>
            <a:prstDash val="solid"/>
            <a:miter/>
          </a:ln>
        </p:spPr>
        <p:txBody>
          <a:bodyPr rtlCol="1" anchor="ctr"/>
          <a:lstStyle/>
          <a:p>
            <a:endParaRPr lang="he-IL" dirty="0"/>
          </a:p>
        </p:txBody>
      </p:sp>
      <p:sp>
        <p:nvSpPr>
          <p:cNvPr id="13" name="צורה חופשית: צורה 12">
            <a:extLst>
              <a:ext uri="{FF2B5EF4-FFF2-40B4-BE49-F238E27FC236}">
                <a16:creationId xmlns:a16="http://schemas.microsoft.com/office/drawing/2014/main" id="{2D00DCB0-CD9F-BD5F-94E6-E08A20979933}"/>
              </a:ext>
            </a:extLst>
          </p:cNvPr>
          <p:cNvSpPr/>
          <p:nvPr/>
        </p:nvSpPr>
        <p:spPr>
          <a:xfrm>
            <a:off x="7215715" y="4521546"/>
            <a:ext cx="538525" cy="410494"/>
          </a:xfrm>
          <a:custGeom>
            <a:avLst/>
            <a:gdLst>
              <a:gd name="connsiteX0" fmla="*/ 1015008 w 1015007"/>
              <a:gd name="connsiteY0" fmla="*/ 123259 h 773696"/>
              <a:gd name="connsiteX1" fmla="*/ 894194 w 1015007"/>
              <a:gd name="connsiteY1" fmla="*/ 0 h 773696"/>
              <a:gd name="connsiteX2" fmla="*/ 352460 w 1015007"/>
              <a:gd name="connsiteY2" fmla="*/ 530861 h 773696"/>
              <a:gd name="connsiteX3" fmla="*/ 122051 w 1015007"/>
              <a:gd name="connsiteY3" fmla="*/ 300452 h 773696"/>
              <a:gd name="connsiteX4" fmla="*/ 0 w 1015007"/>
              <a:gd name="connsiteY4" fmla="*/ 422474 h 773696"/>
              <a:gd name="connsiteX5" fmla="*/ 351223 w 1015007"/>
              <a:gd name="connsiteY5" fmla="*/ 773697 h 773696"/>
              <a:gd name="connsiteX6" fmla="*/ 1015008 w 1015007"/>
              <a:gd name="connsiteY6" fmla="*/ 123259 h 773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07" h="773696">
                <a:moveTo>
                  <a:pt x="1015008" y="123259"/>
                </a:moveTo>
                <a:lnTo>
                  <a:pt x="894194" y="0"/>
                </a:lnTo>
                <a:lnTo>
                  <a:pt x="352460" y="530861"/>
                </a:lnTo>
                <a:lnTo>
                  <a:pt x="122051" y="300452"/>
                </a:lnTo>
                <a:lnTo>
                  <a:pt x="0" y="422474"/>
                </a:lnTo>
                <a:lnTo>
                  <a:pt x="351223" y="773697"/>
                </a:lnTo>
                <a:lnTo>
                  <a:pt x="1015008" y="123259"/>
                </a:lnTo>
                <a:close/>
              </a:path>
            </a:pathLst>
          </a:custGeom>
          <a:solidFill>
            <a:srgbClr val="92D050"/>
          </a:solidFill>
          <a:ln w="28674" cap="flat">
            <a:noFill/>
            <a:prstDash val="solid"/>
            <a:miter/>
          </a:ln>
        </p:spPr>
        <p:txBody>
          <a:bodyPr rtlCol="1" anchor="ctr"/>
          <a:lstStyle/>
          <a:p>
            <a:endParaRPr lang="he-IL" dirty="0"/>
          </a:p>
        </p:txBody>
      </p:sp>
      <p:sp>
        <p:nvSpPr>
          <p:cNvPr id="14" name="צורה חופשית: צורה 13">
            <a:extLst>
              <a:ext uri="{FF2B5EF4-FFF2-40B4-BE49-F238E27FC236}">
                <a16:creationId xmlns:a16="http://schemas.microsoft.com/office/drawing/2014/main" id="{A1E474DF-BC31-6878-2EB1-932AE84B4387}"/>
              </a:ext>
            </a:extLst>
          </p:cNvPr>
          <p:cNvSpPr/>
          <p:nvPr/>
        </p:nvSpPr>
        <p:spPr>
          <a:xfrm>
            <a:off x="7215715" y="3124758"/>
            <a:ext cx="538525" cy="410494"/>
          </a:xfrm>
          <a:custGeom>
            <a:avLst/>
            <a:gdLst>
              <a:gd name="connsiteX0" fmla="*/ 1015008 w 1015007"/>
              <a:gd name="connsiteY0" fmla="*/ 123259 h 773696"/>
              <a:gd name="connsiteX1" fmla="*/ 894194 w 1015007"/>
              <a:gd name="connsiteY1" fmla="*/ 0 h 773696"/>
              <a:gd name="connsiteX2" fmla="*/ 352460 w 1015007"/>
              <a:gd name="connsiteY2" fmla="*/ 530861 h 773696"/>
              <a:gd name="connsiteX3" fmla="*/ 122051 w 1015007"/>
              <a:gd name="connsiteY3" fmla="*/ 300452 h 773696"/>
              <a:gd name="connsiteX4" fmla="*/ 0 w 1015007"/>
              <a:gd name="connsiteY4" fmla="*/ 422474 h 773696"/>
              <a:gd name="connsiteX5" fmla="*/ 351223 w 1015007"/>
              <a:gd name="connsiteY5" fmla="*/ 773697 h 773696"/>
              <a:gd name="connsiteX6" fmla="*/ 1015008 w 1015007"/>
              <a:gd name="connsiteY6" fmla="*/ 123259 h 773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07" h="773696">
                <a:moveTo>
                  <a:pt x="1015008" y="123259"/>
                </a:moveTo>
                <a:lnTo>
                  <a:pt x="894194" y="0"/>
                </a:lnTo>
                <a:lnTo>
                  <a:pt x="352460" y="530861"/>
                </a:lnTo>
                <a:lnTo>
                  <a:pt x="122051" y="300452"/>
                </a:lnTo>
                <a:lnTo>
                  <a:pt x="0" y="422474"/>
                </a:lnTo>
                <a:lnTo>
                  <a:pt x="351223" y="773697"/>
                </a:lnTo>
                <a:lnTo>
                  <a:pt x="1015008" y="123259"/>
                </a:lnTo>
                <a:close/>
              </a:path>
            </a:pathLst>
          </a:custGeom>
          <a:solidFill>
            <a:srgbClr val="92D050"/>
          </a:solidFill>
          <a:ln w="28674" cap="flat">
            <a:noFill/>
            <a:prstDash val="solid"/>
            <a:miter/>
          </a:ln>
        </p:spPr>
        <p:txBody>
          <a:bodyPr rtlCol="1" anchor="ctr"/>
          <a:lstStyle/>
          <a:p>
            <a:endParaRPr lang="he-IL" dirty="0"/>
          </a:p>
        </p:txBody>
      </p:sp>
      <p:pic>
        <p:nvPicPr>
          <p:cNvPr id="18" name="תמונה 17">
            <a:extLst>
              <a:ext uri="{FF2B5EF4-FFF2-40B4-BE49-F238E27FC236}">
                <a16:creationId xmlns:a16="http://schemas.microsoft.com/office/drawing/2014/main" id="{B3B037E1-1095-8191-850F-7AD19829397B}"/>
              </a:ext>
            </a:extLst>
          </p:cNvPr>
          <p:cNvPicPr>
            <a:picLocks noChangeAspect="1"/>
          </p:cNvPicPr>
          <p:nvPr/>
        </p:nvPicPr>
        <p:blipFill>
          <a:blip r:embed="rId5"/>
          <a:stretch>
            <a:fillRect/>
          </a:stretch>
        </p:blipFill>
        <p:spPr>
          <a:xfrm>
            <a:off x="6189304" y="-116678"/>
            <a:ext cx="3877392" cy="2566638"/>
          </a:xfrm>
          <a:prstGeom prst="rect">
            <a:avLst/>
          </a:prstGeom>
        </p:spPr>
      </p:pic>
    </p:spTree>
    <p:extLst>
      <p:ext uri="{BB962C8B-B14F-4D97-AF65-F5344CB8AC3E}">
        <p14:creationId xmlns:p14="http://schemas.microsoft.com/office/powerpoint/2010/main" val="286677992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5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25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7" name="תמונה 6">
            <a:extLst>
              <a:ext uri="{FF2B5EF4-FFF2-40B4-BE49-F238E27FC236}">
                <a16:creationId xmlns:a16="http://schemas.microsoft.com/office/drawing/2014/main" id="{BF115C89-35A5-8947-11B1-625E6F7D2957}"/>
              </a:ext>
            </a:extLst>
          </p:cNvPr>
          <p:cNvPicPr>
            <a:picLocks noChangeAspect="1"/>
          </p:cNvPicPr>
          <p:nvPr/>
        </p:nvPicPr>
        <p:blipFill>
          <a:blip r:embed="rId3"/>
          <a:stretch>
            <a:fillRect/>
          </a:stretch>
        </p:blipFill>
        <p:spPr>
          <a:xfrm>
            <a:off x="-512960" y="2411760"/>
            <a:ext cx="8114479" cy="5035732"/>
          </a:xfrm>
          <a:prstGeom prst="rect">
            <a:avLst/>
          </a:prstGeom>
        </p:spPr>
      </p:pic>
      <p:pic>
        <p:nvPicPr>
          <p:cNvPr id="8" name="גרפיקה 7" descr="סגור עם מילוי מלא">
            <a:extLst>
              <a:ext uri="{FF2B5EF4-FFF2-40B4-BE49-F238E27FC236}">
                <a16:creationId xmlns:a16="http://schemas.microsoft.com/office/drawing/2014/main" id="{41847904-46AD-C8E4-9844-F277639FC889}"/>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215715" y="4539945"/>
            <a:ext cx="538525" cy="538525"/>
          </a:xfrm>
          <a:prstGeom prst="rect">
            <a:avLst/>
          </a:prstGeom>
        </p:spPr>
      </p:pic>
      <p:pic>
        <p:nvPicPr>
          <p:cNvPr id="10" name="גרפיקה 9" descr="סגור עם מילוי מלא">
            <a:extLst>
              <a:ext uri="{FF2B5EF4-FFF2-40B4-BE49-F238E27FC236}">
                <a16:creationId xmlns:a16="http://schemas.microsoft.com/office/drawing/2014/main" id="{AFF64B0B-15E9-D47B-DC72-C4B098DCFCA6}"/>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215715" y="3245009"/>
            <a:ext cx="538525" cy="538525"/>
          </a:xfrm>
          <a:prstGeom prst="rect">
            <a:avLst/>
          </a:prstGeom>
        </p:spPr>
      </p:pic>
      <p:pic>
        <p:nvPicPr>
          <p:cNvPr id="11" name="תמונה 10">
            <a:extLst>
              <a:ext uri="{FF2B5EF4-FFF2-40B4-BE49-F238E27FC236}">
                <a16:creationId xmlns:a16="http://schemas.microsoft.com/office/drawing/2014/main" id="{D7FF2C91-B75F-5A59-4E70-5B57F898A388}"/>
              </a:ext>
            </a:extLst>
          </p:cNvPr>
          <p:cNvPicPr>
            <a:picLocks noChangeAspect="1"/>
          </p:cNvPicPr>
          <p:nvPr/>
        </p:nvPicPr>
        <p:blipFill>
          <a:blip r:embed="rId6"/>
          <a:stretch>
            <a:fillRect/>
          </a:stretch>
        </p:blipFill>
        <p:spPr>
          <a:xfrm>
            <a:off x="7839968" y="2267744"/>
            <a:ext cx="8175445" cy="4029805"/>
          </a:xfrm>
          <a:prstGeom prst="rect">
            <a:avLst/>
          </a:prstGeom>
        </p:spPr>
      </p:pic>
      <p:pic>
        <p:nvPicPr>
          <p:cNvPr id="12" name="גרפיקה 11" descr="סגור עם מילוי מלא">
            <a:extLst>
              <a:ext uri="{FF2B5EF4-FFF2-40B4-BE49-F238E27FC236}">
                <a16:creationId xmlns:a16="http://schemas.microsoft.com/office/drawing/2014/main" id="{83147B68-CACB-D292-BAFF-8E209CAB569B}"/>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215715" y="5796136"/>
            <a:ext cx="538525" cy="538525"/>
          </a:xfrm>
          <a:prstGeom prst="rect">
            <a:avLst/>
          </a:prstGeom>
        </p:spPr>
      </p:pic>
      <p:sp>
        <p:nvSpPr>
          <p:cNvPr id="13" name="אליפסה 12">
            <a:extLst>
              <a:ext uri="{FF2B5EF4-FFF2-40B4-BE49-F238E27FC236}">
                <a16:creationId xmlns:a16="http://schemas.microsoft.com/office/drawing/2014/main" id="{5A58415A-B4D8-CD8C-7755-BE21AC1A8300}"/>
              </a:ext>
            </a:extLst>
          </p:cNvPr>
          <p:cNvSpPr/>
          <p:nvPr/>
        </p:nvSpPr>
        <p:spPr>
          <a:xfrm>
            <a:off x="4717428" y="-4572832"/>
            <a:ext cx="6792686" cy="6792686"/>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4" name="תמונה 13">
            <a:extLst>
              <a:ext uri="{FF2B5EF4-FFF2-40B4-BE49-F238E27FC236}">
                <a16:creationId xmlns:a16="http://schemas.microsoft.com/office/drawing/2014/main" id="{6408D876-D4B9-90B4-C293-E768009D9FB8}"/>
              </a:ext>
            </a:extLst>
          </p:cNvPr>
          <p:cNvPicPr>
            <a:picLocks noChangeAspect="1"/>
          </p:cNvPicPr>
          <p:nvPr/>
        </p:nvPicPr>
        <p:blipFill>
          <a:blip r:embed="rId7"/>
          <a:stretch>
            <a:fillRect/>
          </a:stretch>
        </p:blipFill>
        <p:spPr>
          <a:xfrm>
            <a:off x="6189304" y="-116678"/>
            <a:ext cx="3877392" cy="2566638"/>
          </a:xfrm>
          <a:prstGeom prst="rect">
            <a:avLst/>
          </a:prstGeom>
        </p:spPr>
      </p:pic>
    </p:spTree>
    <p:extLst>
      <p:ext uri="{BB962C8B-B14F-4D97-AF65-F5344CB8AC3E}">
        <p14:creationId xmlns:p14="http://schemas.microsoft.com/office/powerpoint/2010/main" val="1326168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5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25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2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a:extLst>
              <a:ext uri="{FF2B5EF4-FFF2-40B4-BE49-F238E27FC236}">
                <a16:creationId xmlns:a16="http://schemas.microsoft.com/office/drawing/2014/main" id="{5698D7F4-2EA7-42D6-9E44-630ECC73949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327800" y="2267744"/>
            <a:ext cx="10284843" cy="5072312"/>
          </a:xfrm>
          <a:prstGeom prst="rect">
            <a:avLst/>
          </a:prstGeom>
        </p:spPr>
      </p:pic>
      <p:pic>
        <p:nvPicPr>
          <p:cNvPr id="4" name="תמונה 3">
            <a:extLst>
              <a:ext uri="{FF2B5EF4-FFF2-40B4-BE49-F238E27FC236}">
                <a16:creationId xmlns:a16="http://schemas.microsoft.com/office/drawing/2014/main" id="{CEB1F2F5-89B8-150C-F0A2-0DE489BB65D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99208" y="1389953"/>
            <a:ext cx="6468007" cy="6064403"/>
          </a:xfrm>
          <a:prstGeom prst="rect">
            <a:avLst/>
          </a:prstGeom>
        </p:spPr>
      </p:pic>
    </p:spTree>
    <p:extLst>
      <p:ext uri="{BB962C8B-B14F-4D97-AF65-F5344CB8AC3E}">
        <p14:creationId xmlns:p14="http://schemas.microsoft.com/office/powerpoint/2010/main" val="2238652023"/>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אליפסה 3">
            <a:extLst>
              <a:ext uri="{FF2B5EF4-FFF2-40B4-BE49-F238E27FC236}">
                <a16:creationId xmlns:a16="http://schemas.microsoft.com/office/drawing/2014/main" id="{DFC2331A-2CBD-66DB-50DD-6ECB14173927}"/>
              </a:ext>
            </a:extLst>
          </p:cNvPr>
          <p:cNvSpPr/>
          <p:nvPr/>
        </p:nvSpPr>
        <p:spPr>
          <a:xfrm>
            <a:off x="8528227" y="-1352749"/>
            <a:ext cx="11849497" cy="11849497"/>
          </a:xfrm>
          <a:prstGeom prst="ellipse">
            <a:avLst/>
          </a:prstGeom>
          <a:solidFill>
            <a:srgbClr val="005C2A"/>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A6F20DCB-C7B4-D09B-7738-19C06DABFBC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59248" y="1618043"/>
            <a:ext cx="6264696" cy="5907913"/>
          </a:xfrm>
          <a:prstGeom prst="rect">
            <a:avLst/>
          </a:prstGeom>
        </p:spPr>
      </p:pic>
      <p:pic>
        <p:nvPicPr>
          <p:cNvPr id="5" name="תמונה 4">
            <a:extLst>
              <a:ext uri="{FF2B5EF4-FFF2-40B4-BE49-F238E27FC236}">
                <a16:creationId xmlns:a16="http://schemas.microsoft.com/office/drawing/2014/main" id="{7F3F10AC-2823-0B61-51E0-75A54A90F14B}"/>
              </a:ext>
            </a:extLst>
          </p:cNvPr>
          <p:cNvPicPr>
            <a:picLocks noChangeAspect="1"/>
          </p:cNvPicPr>
          <p:nvPr/>
        </p:nvPicPr>
        <p:blipFill>
          <a:blip r:embed="rId4"/>
          <a:stretch>
            <a:fillRect/>
          </a:stretch>
        </p:blipFill>
        <p:spPr>
          <a:xfrm>
            <a:off x="5247680" y="1895623"/>
            <a:ext cx="10687214" cy="5352752"/>
          </a:xfrm>
          <a:prstGeom prst="rect">
            <a:avLst/>
          </a:prstGeom>
        </p:spPr>
      </p:pic>
    </p:spTree>
    <p:extLst>
      <p:ext uri="{BB962C8B-B14F-4D97-AF65-F5344CB8AC3E}">
        <p14:creationId xmlns:p14="http://schemas.microsoft.com/office/powerpoint/2010/main" val="217345169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מלבן 19">
            <a:extLst>
              <a:ext uri="{FF2B5EF4-FFF2-40B4-BE49-F238E27FC236}">
                <a16:creationId xmlns:a16="http://schemas.microsoft.com/office/drawing/2014/main" id="{030B3BDF-D017-4125-8141-15EC3A244F6A}"/>
              </a:ext>
            </a:extLst>
          </p:cNvPr>
          <p:cNvSpPr/>
          <p:nvPr/>
        </p:nvSpPr>
        <p:spPr>
          <a:xfrm>
            <a:off x="4778307" y="2279793"/>
            <a:ext cx="6552873" cy="6858000"/>
          </a:xfrm>
          <a:prstGeom prst="rect">
            <a:avLst/>
          </a:prstGeom>
          <a:gradFill flip="none" rotWithShape="1">
            <a:gsLst>
              <a:gs pos="0">
                <a:schemeClr val="bg1">
                  <a:alpha val="0"/>
                </a:schemeClr>
              </a:gs>
              <a:gs pos="100000">
                <a:schemeClr val="bg1">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4" name="My Video">
            <a:hlinkClick r:id="" action="ppaction://media"/>
            <a:extLst>
              <a:ext uri="{FF2B5EF4-FFF2-40B4-BE49-F238E27FC236}">
                <a16:creationId xmlns:a16="http://schemas.microsoft.com/office/drawing/2014/main" id="{BA3A2C72-1DB4-4F18-A6A5-93B66DFB077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6245906" cy="9138322"/>
          </a:xfrm>
          <a:prstGeom prst="rect">
            <a:avLst/>
          </a:prstGeom>
        </p:spPr>
      </p:pic>
    </p:spTree>
    <p:extLst>
      <p:ext uri="{BB962C8B-B14F-4D97-AF65-F5344CB8AC3E}">
        <p14:creationId xmlns:p14="http://schemas.microsoft.com/office/powerpoint/2010/main" val="27154212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82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BD29"/>
        </a:solidFill>
        <a:effectLst/>
      </p:bgPr>
    </p:bg>
    <p:spTree>
      <p:nvGrpSpPr>
        <p:cNvPr id="1" name="Shape 156"/>
        <p:cNvGrpSpPr/>
        <p:nvPr/>
      </p:nvGrpSpPr>
      <p:grpSpPr>
        <a:xfrm>
          <a:off x="0" y="0"/>
          <a:ext cx="0" cy="0"/>
          <a:chOff x="0" y="0"/>
          <a:chExt cx="0" cy="0"/>
        </a:xfrm>
      </p:grpSpPr>
      <p:pic>
        <p:nvPicPr>
          <p:cNvPr id="157" name="Google Shape;157;p7" descr="תמונה שמכילה צהוב, צללית&#10;&#10;התיאור נוצר באופן אוטומטי"/>
          <p:cNvPicPr preferRelativeResize="0"/>
          <p:nvPr/>
        </p:nvPicPr>
        <p:blipFill rotWithShape="1">
          <a:blip r:embed="rId3">
            <a:alphaModFix/>
          </a:blip>
          <a:srcRect/>
          <a:stretch/>
        </p:blipFill>
        <p:spPr>
          <a:xfrm>
            <a:off x="0" y="0"/>
            <a:ext cx="11640346" cy="9144000"/>
          </a:xfrm>
          <a:prstGeom prst="rect">
            <a:avLst/>
          </a:prstGeom>
          <a:noFill/>
          <a:ln>
            <a:noFill/>
          </a:ln>
        </p:spPr>
      </p:pic>
      <p:pic>
        <p:nvPicPr>
          <p:cNvPr id="158" name="Google Shape;158;p7"/>
          <p:cNvPicPr preferRelativeResize="0"/>
          <p:nvPr/>
        </p:nvPicPr>
        <p:blipFill rotWithShape="1">
          <a:blip r:embed="rId4">
            <a:alphaModFix/>
          </a:blip>
          <a:srcRect/>
          <a:stretch/>
        </p:blipFill>
        <p:spPr>
          <a:xfrm>
            <a:off x="722046" y="1835696"/>
            <a:ext cx="15533954" cy="571244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pic>
        <p:nvPicPr>
          <p:cNvPr id="193" name="Google Shape;193;p10"/>
          <p:cNvPicPr preferRelativeResize="0"/>
          <p:nvPr/>
        </p:nvPicPr>
        <p:blipFill rotWithShape="1">
          <a:blip r:embed="rId3">
            <a:alphaModFix/>
          </a:blip>
          <a:srcRect/>
          <a:stretch/>
        </p:blipFill>
        <p:spPr>
          <a:xfrm>
            <a:off x="2494808" y="1678291"/>
            <a:ext cx="11266384" cy="7315834"/>
          </a:xfrm>
          <a:prstGeom prst="rect">
            <a:avLst/>
          </a:prstGeom>
          <a:noFill/>
          <a:ln>
            <a:noFill/>
          </a:ln>
        </p:spPr>
      </p:pic>
      <p:pic>
        <p:nvPicPr>
          <p:cNvPr id="194" name="Google Shape;194;p10"/>
          <p:cNvPicPr preferRelativeResize="0"/>
          <p:nvPr/>
        </p:nvPicPr>
        <p:blipFill rotWithShape="1">
          <a:blip r:embed="rId4">
            <a:alphaModFix/>
          </a:blip>
          <a:srcRect/>
          <a:stretch/>
        </p:blipFill>
        <p:spPr>
          <a:xfrm>
            <a:off x="4208010" y="389719"/>
            <a:ext cx="8046496" cy="326034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
                                        </p:tgtEl>
                                        <p:attrNameLst>
                                          <p:attrName>style.visibility</p:attrName>
                                        </p:attrNameLst>
                                      </p:cBhvr>
                                      <p:to>
                                        <p:strVal val="visible"/>
                                      </p:to>
                                    </p:set>
                                    <p:animEffect transition="in" filter="fade">
                                      <p:cBhvr>
                                        <p:cTn id="7" dur="250"/>
                                        <p:tgtEl>
                                          <p:spTgt spid="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תמונה 8">
            <a:extLst>
              <a:ext uri="{FF2B5EF4-FFF2-40B4-BE49-F238E27FC236}">
                <a16:creationId xmlns:a16="http://schemas.microsoft.com/office/drawing/2014/main" id="{D9A35424-6FC3-5A2F-852A-77377D13B4A6}"/>
              </a:ext>
            </a:extLst>
          </p:cNvPr>
          <p:cNvPicPr>
            <a:picLocks noChangeAspect="1"/>
          </p:cNvPicPr>
          <p:nvPr/>
        </p:nvPicPr>
        <p:blipFill rotWithShape="1">
          <a:blip r:embed="rId3"/>
          <a:srcRect l="58319" b="13025"/>
          <a:stretch/>
        </p:blipFill>
        <p:spPr>
          <a:xfrm>
            <a:off x="8072768" y="-1501774"/>
            <a:ext cx="4716215" cy="6818956"/>
          </a:xfrm>
          <a:prstGeom prst="rect">
            <a:avLst/>
          </a:prstGeom>
        </p:spPr>
      </p:pic>
      <p:pic>
        <p:nvPicPr>
          <p:cNvPr id="12" name="גרפיקה 11">
            <a:extLst>
              <a:ext uri="{FF2B5EF4-FFF2-40B4-BE49-F238E27FC236}">
                <a16:creationId xmlns:a16="http://schemas.microsoft.com/office/drawing/2014/main" id="{F7D157EF-71F8-C89F-8D64-B12E1C18039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095759" y="1429073"/>
            <a:ext cx="957262" cy="957262"/>
          </a:xfrm>
          <a:prstGeom prst="rect">
            <a:avLst/>
          </a:prstGeom>
        </p:spPr>
      </p:pic>
      <p:pic>
        <p:nvPicPr>
          <p:cNvPr id="3" name="גרפיקה 2">
            <a:extLst>
              <a:ext uri="{FF2B5EF4-FFF2-40B4-BE49-F238E27FC236}">
                <a16:creationId xmlns:a16="http://schemas.microsoft.com/office/drawing/2014/main" id="{9B6B1456-23E4-6215-FBED-FF5B504DA0CF}"/>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b="7563"/>
          <a:stretch/>
        </p:blipFill>
        <p:spPr>
          <a:xfrm flipH="1">
            <a:off x="555625" y="3672153"/>
            <a:ext cx="15144750" cy="5471847"/>
          </a:xfrm>
          <a:prstGeom prst="rect">
            <a:avLst/>
          </a:prstGeom>
        </p:spPr>
      </p:pic>
      <p:pic>
        <p:nvPicPr>
          <p:cNvPr id="4" name="גרפיקה 3">
            <a:extLst>
              <a:ext uri="{FF2B5EF4-FFF2-40B4-BE49-F238E27FC236}">
                <a16:creationId xmlns:a16="http://schemas.microsoft.com/office/drawing/2014/main" id="{9D809088-0192-5E7D-38F0-95C292E25F8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480385" y="990433"/>
            <a:ext cx="1900979" cy="1834541"/>
          </a:xfrm>
          <a:prstGeom prst="rect">
            <a:avLst/>
          </a:prstGeom>
        </p:spPr>
      </p:pic>
      <p:pic>
        <p:nvPicPr>
          <p:cNvPr id="8" name="תמונה 7" descr="תמונה שמכילה גביע, קפה, שולחן, מקורה&#10;&#10;התיאור נוצר באופן אוטומטי">
            <a:extLst>
              <a:ext uri="{FF2B5EF4-FFF2-40B4-BE49-F238E27FC236}">
                <a16:creationId xmlns:a16="http://schemas.microsoft.com/office/drawing/2014/main" id="{03F22900-4BC7-0DEE-29DF-8558B232CF84}"/>
              </a:ext>
            </a:extLst>
          </p:cNvPr>
          <p:cNvPicPr>
            <a:picLocks noChangeAspect="1"/>
          </p:cNvPicPr>
          <p:nvPr/>
        </p:nvPicPr>
        <p:blipFill>
          <a:blip r:embed="rId10"/>
          <a:stretch>
            <a:fillRect/>
          </a:stretch>
        </p:blipFill>
        <p:spPr>
          <a:xfrm>
            <a:off x="432990" y="1159085"/>
            <a:ext cx="2892597" cy="1870159"/>
          </a:xfrm>
          <a:prstGeom prst="rect">
            <a:avLst/>
          </a:prstGeom>
        </p:spPr>
      </p:pic>
      <p:pic>
        <p:nvPicPr>
          <p:cNvPr id="14" name="גרפיקה 13">
            <a:extLst>
              <a:ext uri="{FF2B5EF4-FFF2-40B4-BE49-F238E27FC236}">
                <a16:creationId xmlns:a16="http://schemas.microsoft.com/office/drawing/2014/main" id="{B9985408-075D-8B21-B7F1-7CA1543CA2EE}"/>
              </a:ext>
            </a:extLst>
          </p:cNvPr>
          <p:cNvPicPr>
            <a:picLocks noChangeAspect="1"/>
          </p:cNvPicPr>
          <p:nvPr/>
        </p:nvPicPr>
        <p:blipFill rotWithShape="1">
          <a:blip r:embed="rId11">
            <a:extLst>
              <a:ext uri="{96DAC541-7B7A-43D3-8B79-37D633B846F1}">
                <asvg:svgBlip xmlns:asvg="http://schemas.microsoft.com/office/drawing/2016/SVG/main" r:embed="rId12"/>
              </a:ext>
            </a:extLst>
          </a:blip>
          <a:srcRect b="51334"/>
          <a:stretch/>
        </p:blipFill>
        <p:spPr>
          <a:xfrm>
            <a:off x="4936010" y="443215"/>
            <a:ext cx="2362610" cy="2755727"/>
          </a:xfrm>
          <a:prstGeom prst="rect">
            <a:avLst/>
          </a:prstGeom>
        </p:spPr>
      </p:pic>
    </p:spTree>
    <p:extLst>
      <p:ext uri="{BB962C8B-B14F-4D97-AF65-F5344CB8AC3E}">
        <p14:creationId xmlns:p14="http://schemas.microsoft.com/office/powerpoint/2010/main" val="36611016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D06"/>
        </a:solidFill>
        <a:effectLst/>
      </p:bgPr>
    </p:bg>
    <p:spTree>
      <p:nvGrpSpPr>
        <p:cNvPr id="1" name=""/>
        <p:cNvGrpSpPr/>
        <p:nvPr/>
      </p:nvGrpSpPr>
      <p:grpSpPr>
        <a:xfrm>
          <a:off x="0" y="0"/>
          <a:ext cx="0" cy="0"/>
          <a:chOff x="0" y="0"/>
          <a:chExt cx="0" cy="0"/>
        </a:xfrm>
      </p:grpSpPr>
      <p:pic>
        <p:nvPicPr>
          <p:cNvPr id="6" name="תמונה 5" descr="תמונה שמכילה אדם, טלפון סלולרי, טלפון, מקורה&#10;&#10;התיאור נוצר באופן אוטומטי">
            <a:extLst>
              <a:ext uri="{FF2B5EF4-FFF2-40B4-BE49-F238E27FC236}">
                <a16:creationId xmlns:a16="http://schemas.microsoft.com/office/drawing/2014/main" id="{615B71A4-7D57-4C26-9AA9-72782A8320C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3328"/>
          <a:stretch/>
        </p:blipFill>
        <p:spPr>
          <a:xfrm flipH="1">
            <a:off x="0" y="16074"/>
            <a:ext cx="13688732" cy="9144000"/>
          </a:xfrm>
          <a:prstGeom prst="rect">
            <a:avLst/>
          </a:prstGeom>
        </p:spPr>
      </p:pic>
      <p:sp>
        <p:nvSpPr>
          <p:cNvPr id="8" name="מלבן 7">
            <a:extLst>
              <a:ext uri="{FF2B5EF4-FFF2-40B4-BE49-F238E27FC236}">
                <a16:creationId xmlns:a16="http://schemas.microsoft.com/office/drawing/2014/main" id="{C0423C63-9A98-4A1C-9563-64A8ECFD2DB3}"/>
              </a:ext>
            </a:extLst>
          </p:cNvPr>
          <p:cNvSpPr/>
          <p:nvPr/>
        </p:nvSpPr>
        <p:spPr>
          <a:xfrm>
            <a:off x="7187445" y="16074"/>
            <a:ext cx="6717312" cy="9144000"/>
          </a:xfrm>
          <a:prstGeom prst="rect">
            <a:avLst/>
          </a:prstGeom>
          <a:gradFill>
            <a:gsLst>
              <a:gs pos="100000">
                <a:schemeClr val="tx1"/>
              </a:gs>
              <a:gs pos="0">
                <a:schemeClr val="tx1">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Title 1">
            <a:extLst>
              <a:ext uri="{FF2B5EF4-FFF2-40B4-BE49-F238E27FC236}">
                <a16:creationId xmlns:a16="http://schemas.microsoft.com/office/drawing/2014/main" id="{8D98671C-3F36-413D-B105-850D2A94F276}"/>
              </a:ext>
            </a:extLst>
          </p:cNvPr>
          <p:cNvSpPr txBox="1">
            <a:spLocks/>
          </p:cNvSpPr>
          <p:nvPr/>
        </p:nvSpPr>
        <p:spPr>
          <a:xfrm>
            <a:off x="7187444" y="1713564"/>
            <a:ext cx="7911976" cy="3150350"/>
          </a:xfrm>
          <a:prstGeom prst="rect">
            <a:avLst/>
          </a:prstGeom>
        </p:spPr>
        <p:txBody>
          <a:bodyPr vert="horz" lIns="91440" tIns="45720" rIns="91440" bIns="45720" rtlCol="1" anchor="ctr">
            <a:norm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pPr algn="r">
              <a:lnSpc>
                <a:spcPct val="110000"/>
              </a:lnSpc>
            </a:pPr>
            <a:endParaRPr lang="he-IL" sz="18600" dirty="0">
              <a:solidFill>
                <a:schemeClr val="bg1"/>
              </a:solidFill>
              <a:latin typeface="Almoni Neue DL 4.0 AAA Black" panose="00000A00000000000000" pitchFamily="50" charset="-79"/>
              <a:cs typeface="Almoni Neue DL 4.0 AAA Black" panose="00000A00000000000000" pitchFamily="50" charset="-79"/>
            </a:endParaRPr>
          </a:p>
        </p:txBody>
      </p:sp>
      <p:pic>
        <p:nvPicPr>
          <p:cNvPr id="2" name="תמונה 1">
            <a:extLst>
              <a:ext uri="{FF2B5EF4-FFF2-40B4-BE49-F238E27FC236}">
                <a16:creationId xmlns:a16="http://schemas.microsoft.com/office/drawing/2014/main" id="{6A3C8C18-236A-4055-BD75-5E4F6644D191}"/>
              </a:ext>
            </a:extLst>
          </p:cNvPr>
          <p:cNvPicPr>
            <a:picLocks noChangeAspect="1"/>
          </p:cNvPicPr>
          <p:nvPr/>
        </p:nvPicPr>
        <p:blipFill>
          <a:blip r:embed="rId4"/>
          <a:stretch>
            <a:fillRect/>
          </a:stretch>
        </p:blipFill>
        <p:spPr>
          <a:xfrm>
            <a:off x="4147774" y="1187624"/>
            <a:ext cx="13253853" cy="7669433"/>
          </a:xfrm>
          <a:prstGeom prst="rect">
            <a:avLst/>
          </a:prstGeom>
        </p:spPr>
      </p:pic>
    </p:spTree>
    <p:extLst>
      <p:ext uri="{BB962C8B-B14F-4D97-AF65-F5344CB8AC3E}">
        <p14:creationId xmlns:p14="http://schemas.microsoft.com/office/powerpoint/2010/main" val="1523290862"/>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תמונה 17">
            <a:extLst>
              <a:ext uri="{FF2B5EF4-FFF2-40B4-BE49-F238E27FC236}">
                <a16:creationId xmlns:a16="http://schemas.microsoft.com/office/drawing/2014/main" id="{335E17CD-7495-4AC2-9BB9-724CFA606CF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1904" y="323528"/>
            <a:ext cx="8279904" cy="8279904"/>
          </a:xfrm>
          <a:prstGeom prst="rect">
            <a:avLst/>
          </a:prstGeom>
        </p:spPr>
      </p:pic>
      <p:pic>
        <p:nvPicPr>
          <p:cNvPr id="2" name="תמונה 1">
            <a:extLst>
              <a:ext uri="{FF2B5EF4-FFF2-40B4-BE49-F238E27FC236}">
                <a16:creationId xmlns:a16="http://schemas.microsoft.com/office/drawing/2014/main" id="{72E73B9C-C5D5-4F07-9FE2-E357890C04BF}"/>
              </a:ext>
            </a:extLst>
          </p:cNvPr>
          <p:cNvPicPr>
            <a:picLocks noChangeAspect="1"/>
          </p:cNvPicPr>
          <p:nvPr/>
        </p:nvPicPr>
        <p:blipFill rotWithShape="1">
          <a:blip r:embed="rId4"/>
          <a:srcRect t="34522" r="17018"/>
          <a:stretch/>
        </p:blipFill>
        <p:spPr>
          <a:xfrm>
            <a:off x="5319688" y="3996394"/>
            <a:ext cx="9865096" cy="3959982"/>
          </a:xfrm>
          <a:prstGeom prst="rect">
            <a:avLst/>
          </a:prstGeom>
        </p:spPr>
      </p:pic>
      <p:pic>
        <p:nvPicPr>
          <p:cNvPr id="4" name="תמונה 3">
            <a:extLst>
              <a:ext uri="{FF2B5EF4-FFF2-40B4-BE49-F238E27FC236}">
                <a16:creationId xmlns:a16="http://schemas.microsoft.com/office/drawing/2014/main" id="{8922C389-9C65-B1A3-3565-303AB9144B8F}"/>
              </a:ext>
            </a:extLst>
          </p:cNvPr>
          <p:cNvPicPr>
            <a:picLocks noChangeAspect="1"/>
          </p:cNvPicPr>
          <p:nvPr/>
        </p:nvPicPr>
        <p:blipFill>
          <a:blip r:embed="rId5"/>
          <a:stretch>
            <a:fillRect/>
          </a:stretch>
        </p:blipFill>
        <p:spPr>
          <a:xfrm>
            <a:off x="6446686" y="746255"/>
            <a:ext cx="9809314" cy="5553937"/>
          </a:xfrm>
          <a:prstGeom prst="rect">
            <a:avLst/>
          </a:prstGeom>
        </p:spPr>
      </p:pic>
    </p:spTree>
    <p:extLst>
      <p:ext uri="{BB962C8B-B14F-4D97-AF65-F5344CB8AC3E}">
        <p14:creationId xmlns:p14="http://schemas.microsoft.com/office/powerpoint/2010/main" val="1112675184"/>
      </p:ext>
    </p:extLst>
  </p:cSld>
  <p:clrMapOvr>
    <a:masterClrMapping/>
  </p:clrMapOvr>
  <p:transition spd="med">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a:extLst>
              <a:ext uri="{FF2B5EF4-FFF2-40B4-BE49-F238E27FC236}">
                <a16:creationId xmlns:a16="http://schemas.microsoft.com/office/drawing/2014/main" id="{422F0C23-9F32-4731-A190-0DFCA0182CB1}"/>
              </a:ext>
            </a:extLst>
          </p:cNvPr>
          <p:cNvPicPr>
            <a:picLocks noChangeAspect="1"/>
          </p:cNvPicPr>
          <p:nvPr/>
        </p:nvPicPr>
        <p:blipFill>
          <a:blip r:embed="rId3"/>
          <a:stretch>
            <a:fillRect/>
          </a:stretch>
        </p:blipFill>
        <p:spPr>
          <a:xfrm>
            <a:off x="4743624" y="1763688"/>
            <a:ext cx="12528366" cy="6072142"/>
          </a:xfrm>
          <a:prstGeom prst="rect">
            <a:avLst/>
          </a:prstGeom>
        </p:spPr>
      </p:pic>
      <p:pic>
        <p:nvPicPr>
          <p:cNvPr id="19" name="תמונה 18" descr="תמונה שמכילה טקסט, שעון, צהוב&#10;&#10;התיאור נוצר באופן אוטומטי">
            <a:extLst>
              <a:ext uri="{FF2B5EF4-FFF2-40B4-BE49-F238E27FC236}">
                <a16:creationId xmlns:a16="http://schemas.microsoft.com/office/drawing/2014/main" id="{6BF3701E-3AE4-AA9C-DC5B-3983D3CBEA6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1216" y="1763688"/>
            <a:ext cx="5112701" cy="5115845"/>
          </a:xfrm>
          <a:prstGeom prst="rect">
            <a:avLst/>
          </a:prstGeom>
        </p:spPr>
      </p:pic>
    </p:spTree>
    <p:extLst>
      <p:ext uri="{BB962C8B-B14F-4D97-AF65-F5344CB8AC3E}">
        <p14:creationId xmlns:p14="http://schemas.microsoft.com/office/powerpoint/2010/main" val="794855126"/>
      </p:ext>
    </p:extLst>
  </p:cSld>
  <p:clrMapOvr>
    <a:masterClrMapping/>
  </p:clrMapOvr>
</p:sld>
</file>

<file path=ppt/theme/theme1.xml><?xml version="1.0" encoding="utf-8"?>
<a:theme xmlns:a="http://schemas.openxmlformats.org/drawingml/2006/main" name="ערכת נושא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138</TotalTime>
  <Words>1313</Words>
  <Application>Microsoft Office PowerPoint</Application>
  <PresentationFormat>מותאם אישית</PresentationFormat>
  <Paragraphs>178</Paragraphs>
  <Slides>23</Slides>
  <Notes>23</Notes>
  <HiddenSlides>0</HiddenSlides>
  <MMClips>1</MMClips>
  <ScaleCrop>false</ScaleCrop>
  <HeadingPairs>
    <vt:vector size="8" baseType="variant">
      <vt:variant>
        <vt:lpstr>גופנים בשימוש</vt:lpstr>
      </vt:variant>
      <vt:variant>
        <vt:i4>3</vt:i4>
      </vt:variant>
      <vt:variant>
        <vt:lpstr>ערכת נושא</vt:lpstr>
      </vt:variant>
      <vt:variant>
        <vt:i4>1</vt:i4>
      </vt:variant>
      <vt:variant>
        <vt:lpstr>שרתי OLE מוטבעים</vt:lpstr>
      </vt:variant>
      <vt:variant>
        <vt:i4>0</vt:i4>
      </vt:variant>
      <vt:variant>
        <vt:lpstr>כותרות שקופיות</vt:lpstr>
      </vt:variant>
      <vt:variant>
        <vt:i4>23</vt:i4>
      </vt:variant>
    </vt:vector>
  </HeadingPairs>
  <TitlesOfParts>
    <vt:vector size="27" baseType="lpstr">
      <vt:lpstr>Almoni Neue DL 4.0 AAA Black</vt:lpstr>
      <vt:lpstr>Arial</vt:lpstr>
      <vt:lpstr>Calibri</vt:lpstr>
      <vt:lpstr>ערכת נושא Office</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Roy Ereli</dc:creator>
  <cp:lastModifiedBy>שחר גונן</cp:lastModifiedBy>
  <cp:revision>22</cp:revision>
  <cp:lastPrinted>2023-01-12T17:44:09Z</cp:lastPrinted>
  <dcterms:created xsi:type="dcterms:W3CDTF">2018-11-04T07:30:15Z</dcterms:created>
  <dcterms:modified xsi:type="dcterms:W3CDTF">2023-07-10T05:37:07Z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5ebecb1-d490-4b1c-b8a9-f1ca45421dc6_Enabled">
    <vt:lpwstr>True</vt:lpwstr>
  </property>
  <property fmtid="{D5CDD505-2E9C-101B-9397-08002B2CF9AE}" pid="3" name="MSIP_Label_e5ebecb1-d490-4b1c-b8a9-f1ca45421dc6_SiteId">
    <vt:lpwstr>facac3c4-e2a5-4257-af76-205c8a821ddb</vt:lpwstr>
  </property>
  <property fmtid="{D5CDD505-2E9C-101B-9397-08002B2CF9AE}" pid="4" name="MSIP_Label_e5ebecb1-d490-4b1c-b8a9-f1ca45421dc6_Owner">
    <vt:lpwstr>A22FXZZ@mmm.com</vt:lpwstr>
  </property>
  <property fmtid="{D5CDD505-2E9C-101B-9397-08002B2CF9AE}" pid="5" name="MSIP_Label_e5ebecb1-d490-4b1c-b8a9-f1ca45421dc6_SetDate">
    <vt:lpwstr>2019-01-23T21:16:01.0081364Z</vt:lpwstr>
  </property>
  <property fmtid="{D5CDD505-2E9C-101B-9397-08002B2CF9AE}" pid="6" name="MSIP_Label_e5ebecb1-d490-4b1c-b8a9-f1ca45421dc6_Name">
    <vt:lpwstr>Restricted</vt:lpwstr>
  </property>
  <property fmtid="{D5CDD505-2E9C-101B-9397-08002B2CF9AE}" pid="7" name="MSIP_Label_e5ebecb1-d490-4b1c-b8a9-f1ca45421dc6_Application">
    <vt:lpwstr>Microsoft Azure Information Protection</vt:lpwstr>
  </property>
  <property fmtid="{D5CDD505-2E9C-101B-9397-08002B2CF9AE}" pid="8" name="MSIP_Label_e5ebecb1-d490-4b1c-b8a9-f1ca45421dc6_Extended_MSFT_Method">
    <vt:lpwstr>Manual</vt:lpwstr>
  </property>
  <property fmtid="{D5CDD505-2E9C-101B-9397-08002B2CF9AE}" pid="9" name="MSIP_Label_aab4e8bd-26e6-45f0-8dc5-3ce0d33b1257_Enabled">
    <vt:lpwstr>True</vt:lpwstr>
  </property>
  <property fmtid="{D5CDD505-2E9C-101B-9397-08002B2CF9AE}" pid="10" name="MSIP_Label_aab4e8bd-26e6-45f0-8dc5-3ce0d33b1257_SiteId">
    <vt:lpwstr>facac3c4-e2a5-4257-af76-205c8a821ddb</vt:lpwstr>
  </property>
  <property fmtid="{D5CDD505-2E9C-101B-9397-08002B2CF9AE}" pid="11" name="MSIP_Label_aab4e8bd-26e6-45f0-8dc5-3ce0d33b1257_Owner">
    <vt:lpwstr>A22FXZZ@mmm.com</vt:lpwstr>
  </property>
  <property fmtid="{D5CDD505-2E9C-101B-9397-08002B2CF9AE}" pid="12" name="MSIP_Label_aab4e8bd-26e6-45f0-8dc5-3ce0d33b1257_SetDate">
    <vt:lpwstr>2019-01-23T21:16:01.0086367Z</vt:lpwstr>
  </property>
  <property fmtid="{D5CDD505-2E9C-101B-9397-08002B2CF9AE}" pid="13" name="MSIP_Label_aab4e8bd-26e6-45f0-8dc5-3ce0d33b1257_Name">
    <vt:lpwstr>No Watermark</vt:lpwstr>
  </property>
  <property fmtid="{D5CDD505-2E9C-101B-9397-08002B2CF9AE}" pid="14" name="MSIP_Label_aab4e8bd-26e6-45f0-8dc5-3ce0d33b1257_Application">
    <vt:lpwstr>Microsoft Azure Information Protection</vt:lpwstr>
  </property>
  <property fmtid="{D5CDD505-2E9C-101B-9397-08002B2CF9AE}" pid="15" name="MSIP_Label_aab4e8bd-26e6-45f0-8dc5-3ce0d33b1257_Parent">
    <vt:lpwstr>e5ebecb1-d490-4b1c-b8a9-f1ca45421dc6</vt:lpwstr>
  </property>
  <property fmtid="{D5CDD505-2E9C-101B-9397-08002B2CF9AE}" pid="16" name="MSIP_Label_aab4e8bd-26e6-45f0-8dc5-3ce0d33b1257_Extended_MSFT_Method">
    <vt:lpwstr>Manual</vt:lpwstr>
  </property>
  <property fmtid="{D5CDD505-2E9C-101B-9397-08002B2CF9AE}" pid="17" name="Sensitivity">
    <vt:lpwstr>Restricted No Watermark</vt:lpwstr>
  </property>
</Properties>
</file>