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8"/>
  </p:notesMasterIdLst>
  <p:sldIdLst>
    <p:sldId id="456" r:id="rId2"/>
    <p:sldId id="534" r:id="rId3"/>
    <p:sldId id="560" r:id="rId4"/>
    <p:sldId id="550" r:id="rId5"/>
    <p:sldId id="535" r:id="rId6"/>
    <p:sldId id="541" r:id="rId7"/>
    <p:sldId id="538" r:id="rId8"/>
    <p:sldId id="539" r:id="rId9"/>
    <p:sldId id="543" r:id="rId10"/>
    <p:sldId id="540" r:id="rId11"/>
    <p:sldId id="542" r:id="rId12"/>
    <p:sldId id="547" r:id="rId13"/>
    <p:sldId id="548" r:id="rId14"/>
    <p:sldId id="556" r:id="rId15"/>
    <p:sldId id="553" r:id="rId16"/>
    <p:sldId id="532" r:id="rId17"/>
    <p:sldId id="561" r:id="rId18"/>
    <p:sldId id="453" r:id="rId19"/>
    <p:sldId id="459" r:id="rId20"/>
    <p:sldId id="424" r:id="rId21"/>
    <p:sldId id="406" r:id="rId22"/>
    <p:sldId id="444" r:id="rId23"/>
    <p:sldId id="565" r:id="rId24"/>
    <p:sldId id="445" r:id="rId25"/>
    <p:sldId id="571" r:id="rId26"/>
    <p:sldId id="566" r:id="rId27"/>
  </p:sldIdLst>
  <p:sldSz cx="16256000" cy="9144000"/>
  <p:notesSz cx="7315200" cy="9601200"/>
  <p:embeddedFontLst>
    <p:embeddedFont>
      <p:font typeface="Almoni Neue DL 4.0 AAA" panose="00000500000000000000" pitchFamily="50" charset="-79"/>
      <p:regular r:id="rId29"/>
      <p:bold r:id="rId30"/>
    </p:embeddedFont>
    <p:embeddedFont>
      <p:font typeface="Almoni Neue DL 4.0 AAA Black" panose="00000A00000000000000" pitchFamily="50" charset="-79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ital Ya'ari" initials="MY" lastIdx="1" clrIdx="0">
    <p:extLst>
      <p:ext uri="{19B8F6BF-5375-455C-9EA6-DF929625EA0E}">
        <p15:presenceInfo xmlns:p15="http://schemas.microsoft.com/office/powerpoint/2012/main" userId="S-1-5-21-1123561945-2077806209-1801674531-720513" providerId="AD"/>
      </p:ext>
    </p:extLst>
  </p:cmAuthor>
  <p:cmAuthor id="2" name="Ofri" initials="O" lastIdx="2" clrIdx="1">
    <p:extLst>
      <p:ext uri="{19B8F6BF-5375-455C-9EA6-DF929625EA0E}">
        <p15:presenceInfo xmlns:p15="http://schemas.microsoft.com/office/powerpoint/2012/main" userId="133f5d5e2d21a1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09"/>
    <a:srgbClr val="F2B10F"/>
    <a:srgbClr val="009E47"/>
    <a:srgbClr val="EBEBEB"/>
    <a:srgbClr val="010B5F"/>
    <a:srgbClr val="FFFFFF"/>
    <a:srgbClr val="000000"/>
    <a:srgbClr val="9FDEEC"/>
    <a:srgbClr val="712333"/>
    <a:srgbClr val="0F6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6" autoAdjust="0"/>
    <p:restoredTop sz="89209" autoAdjust="0"/>
  </p:normalViewPr>
  <p:slideViewPr>
    <p:cSldViewPr>
      <p:cViewPr varScale="1">
        <p:scale>
          <a:sx n="43" d="100"/>
          <a:sy n="43" d="100"/>
        </p:scale>
        <p:origin x="96" y="918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6093599-FE7B-4797-9F8B-AB923A722DA4}" type="datetimeFigureOut">
              <a:rPr lang="en-IL" smtClean="0"/>
              <a:t>01/17/2023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0472072-6063-4D2E-8DCC-D8F5DF923C3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857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מי עשה שינויים בעקבות השיחה על ריכוז? מה עשיתם? איך הרגשתם? יש משהו שהספקתם בזכות השינויים?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74125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2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69071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10747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95630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11086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2510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 הילד עושה? </a:t>
            </a:r>
          </a:p>
          <a:p>
            <a:pPr algn="r" rtl="1"/>
            <a:r>
              <a:rPr lang="he-IL" dirty="0"/>
              <a:t>למה זה בעצם קשור לבריאות? - כי שעמום זה חשוב. </a:t>
            </a:r>
          </a:p>
          <a:p>
            <a:pPr algn="r" rtl="1"/>
            <a:r>
              <a:rPr lang="he-IL" dirty="0"/>
              <a:t>מה מיוחד במקלחת? אי אפשר להיות בה עם טלפונים, ואז משעמם לנו. וכשמשעמם לנו... מסתבר שדברים טובים קורים. </a:t>
            </a:r>
          </a:p>
          <a:p>
            <a:pPr algn="r" rtl="1"/>
            <a:r>
              <a:rPr lang="he-IL" dirty="0"/>
              <a:t>פתאום אנחנו מקשרים מקרים ופותרים בעיות שהיו לנו במהלך היום, נוצרים רעיונות חדשים.. יש שאומרים שהרעיונות הכי טובים מגיעים אליהם במקלחת!</a:t>
            </a:r>
          </a:p>
          <a:p>
            <a:pPr algn="r" rtl="1"/>
            <a:r>
              <a:rPr lang="he-IL" dirty="0"/>
              <a:t>פעם היו אומרים את זה על השירותים, אבל עכשיו אפשר </a:t>
            </a:r>
            <a:r>
              <a:rPr lang="he-IL" dirty="0" err="1"/>
              <a:t>להכנס</a:t>
            </a:r>
            <a:r>
              <a:rPr lang="he-IL" dirty="0"/>
              <a:t> לשם עם טלפון. </a:t>
            </a:r>
          </a:p>
          <a:p>
            <a:pPr algn="r" rtl="1"/>
            <a:r>
              <a:rPr lang="he-IL" dirty="0"/>
              <a:t>המח שלנו חייב להשתעמם כדי לפתח ולתחזק את היצירתיות שבו. </a:t>
            </a:r>
          </a:p>
          <a:p>
            <a:pPr algn="r" rtl="1"/>
            <a:r>
              <a:rPr lang="he-IL" dirty="0"/>
              <a:t>אנחנו חייבים את הכמה דקות האלה של כלום ביום, בכל יום. </a:t>
            </a:r>
          </a:p>
          <a:p>
            <a:pPr algn="r" rtl="1"/>
            <a:r>
              <a:rPr lang="he-IL" dirty="0"/>
              <a:t>כמה דקות של בהייה באוויר, וכמה שיותר. השעמום הוא הזמן שבו אנחנו יכולים ליצור, לחשוב על פתרונות, לפתח את המחשבות שלנו. </a:t>
            </a:r>
          </a:p>
          <a:p>
            <a:pPr algn="r" rtl="1"/>
            <a:r>
              <a:rPr lang="he-IL" dirty="0"/>
              <a:t>הרבה אנשים אומרים שכשהם מקפידים לא לקחת את הטלפון ליד בכל פעם שמשעמם להם, ולאפשר לעצמם להשתעמם לפחות עשר דקות ביום,</a:t>
            </a:r>
          </a:p>
          <a:p>
            <a:pPr algn="r" rtl="1"/>
            <a:r>
              <a:rPr lang="he-IL" dirty="0"/>
              <a:t>הם מגלים (אחרי שבועיים שלושה) שהיצירתיות שלהם התחדדה. שווה לנסות!</a:t>
            </a:r>
          </a:p>
          <a:p>
            <a:pPr algn="r"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44033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לשים את הטלפון בצד זה ממש </a:t>
            </a:r>
            <a:r>
              <a:rPr lang="he-IL" dirty="0" err="1"/>
              <a:t>ממש</a:t>
            </a:r>
            <a:r>
              <a:rPr lang="he-IL" dirty="0"/>
              <a:t> קשה. באמת. גם למבוגרים. </a:t>
            </a:r>
          </a:p>
          <a:p>
            <a:pPr algn="r" rtl="1"/>
            <a:r>
              <a:rPr lang="he-IL" dirty="0"/>
              <a:t>כדי ליצור לעצמנו זמן יצירתי, זמן לעצמנו – אפשר ליצור לעצמנו זמן שעמום קבוע, </a:t>
            </a:r>
          </a:p>
          <a:p>
            <a:pPr algn="r" rtl="1"/>
            <a:r>
              <a:rPr lang="he-IL" dirty="0"/>
              <a:t>למשל – בנסיעה באוטו</a:t>
            </a:r>
          </a:p>
          <a:p>
            <a:pPr algn="r" rtl="1"/>
            <a:r>
              <a:rPr lang="he-IL" dirty="0"/>
              <a:t>בזמן הארוחות (גם אם אנחנו לבד – אפשר לשבת עם ספר)</a:t>
            </a:r>
          </a:p>
          <a:p>
            <a:pPr algn="r" rtl="1"/>
            <a:r>
              <a:rPr lang="he-IL" dirty="0"/>
              <a:t>או בזמן שאנחנו מטיילים עם הכלב.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כשיש לנו רק כמה חוקים שאנחנו מקפידים עליהם תמיד – אנחנו נדע שיש לנו זמנים קבועים להשתעמם, להיות יצירתיים, לחשוב על פתרונות לבעיות.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52658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מכירים את זה?</a:t>
            </a:r>
          </a:p>
          <a:p>
            <a:pPr algn="r" rtl="1"/>
            <a:r>
              <a:rPr lang="he-IL" dirty="0"/>
              <a:t>הטלפון שלנו יכול להעביר את עצמו למצב שקט אוטומטית בזמנים קבועים.</a:t>
            </a:r>
          </a:p>
          <a:p>
            <a:pPr algn="r" rtl="1"/>
            <a:r>
              <a:rPr lang="he-IL" dirty="0"/>
              <a:t>נאפשר לעצמנו להיות מנותקים מהטלפון בזמנים קבועים – נחליט על שעה שבה הטלפון משתיק את עצמו לבד, אוטומטית. </a:t>
            </a:r>
          </a:p>
          <a:p>
            <a:pPr algn="r" rtl="1"/>
            <a:r>
              <a:rPr lang="he-IL" dirty="0"/>
              <a:t>למשל – מ7 בערב ועד 8 בבוקר. שום דבר דחוף לא יקרה בשעות האלה.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תמיד אפשר לבטל את ההגדרה האוטומטית במקרים מיוחדים (כשהולכים לישון אצל חבר, למשל).</a:t>
            </a:r>
          </a:p>
          <a:p>
            <a:pPr algn="r" rtl="1"/>
            <a:r>
              <a:rPr lang="he-IL" dirty="0"/>
              <a:t>ואפשר להגדיר אנשי קשר מועדפים שכשהם מתקשרים – הם עוקפים את ההשתקה.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אם יש זמן – אפשר בסוף השיעור להוציא טלפונים ולהגדיר. חשוב לציין שההורים צריכים להיות במועדפים, וצריכים להיות מוחרגים מהמצב הזה.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31625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בכל יום יש רק 24 שעות, שבהן אנחנו צריכים להספיק די הרבה דברים. בואו נראה מה.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89921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כמה שעות שינה אנחנו צריכים בכיתה ג-ד? 10</a:t>
            </a:r>
          </a:p>
          <a:p>
            <a:pPr algn="r" rtl="1"/>
            <a:r>
              <a:rPr lang="he-IL" dirty="0"/>
              <a:t>בית ספר לוקח – בערך 5-6</a:t>
            </a:r>
          </a:p>
          <a:p>
            <a:pPr algn="r" rtl="1"/>
            <a:r>
              <a:rPr lang="he-IL" dirty="0"/>
              <a:t>אוכלים (בוקר-צהרים-ערב) בערך שעה</a:t>
            </a:r>
          </a:p>
          <a:p>
            <a:pPr algn="r" rtl="1"/>
            <a:r>
              <a:rPr lang="he-IL" dirty="0"/>
              <a:t>מצחצחים שיניים, מתקלחים, שירותים, מתארגנים – גם שעה.</a:t>
            </a:r>
          </a:p>
          <a:p>
            <a:pPr algn="r" rtl="1"/>
            <a:r>
              <a:rPr lang="he-IL" dirty="0"/>
              <a:t>חוג – שעה</a:t>
            </a:r>
          </a:p>
          <a:p>
            <a:pPr algn="r" rtl="1"/>
            <a:r>
              <a:rPr lang="he-IL" dirty="0" err="1"/>
              <a:t>טלויזייה</a:t>
            </a:r>
            <a:r>
              <a:rPr lang="he-IL" dirty="0"/>
              <a:t> – שעתיים</a:t>
            </a:r>
          </a:p>
          <a:p>
            <a:pPr algn="r" rtl="1"/>
            <a:r>
              <a:rPr lang="he-IL" dirty="0"/>
              <a:t>טלפון – שעתיים</a:t>
            </a:r>
          </a:p>
          <a:p>
            <a:pPr algn="r" rtl="1"/>
            <a:r>
              <a:rPr lang="he-IL" dirty="0"/>
              <a:t>ומה נשאר לנו לעצמנו? לחברים?</a:t>
            </a:r>
          </a:p>
          <a:p>
            <a:pPr algn="r" rtl="1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9384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איך לדעתכם היא מרגישה?</a:t>
            </a:r>
          </a:p>
          <a:p>
            <a:pPr algn="r" rtl="1"/>
            <a:r>
              <a:rPr lang="he-IL" dirty="0"/>
              <a:t>עצובה?</a:t>
            </a:r>
          </a:p>
          <a:p>
            <a:pPr algn="r" rtl="1"/>
            <a:r>
              <a:rPr lang="he-IL" dirty="0"/>
              <a:t>עייפה? </a:t>
            </a:r>
          </a:p>
          <a:p>
            <a:pPr algn="r" rtl="1"/>
            <a:r>
              <a:rPr lang="he-IL" dirty="0"/>
              <a:t>אולי העליבו אותה?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99620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מאוד קל לנו </a:t>
            </a:r>
            <a:r>
              <a:rPr lang="he-IL" dirty="0" err="1"/>
              <a:t>להסחף</a:t>
            </a:r>
            <a:r>
              <a:rPr lang="he-IL" dirty="0"/>
              <a:t> לתוך הסמארטפונים. </a:t>
            </a:r>
          </a:p>
          <a:p>
            <a:pPr algn="r" rtl="1"/>
            <a:r>
              <a:rPr lang="he-IL" dirty="0"/>
              <a:t>הם כיפיים, מהירים, כל הזמן קורה משהו... והזמן עף איתם – </a:t>
            </a:r>
          </a:p>
          <a:p>
            <a:pPr algn="r" rtl="1"/>
            <a:r>
              <a:rPr lang="he-IL" dirty="0"/>
              <a:t>למי קרה שהוא היה רק קצת בטלפון, ופתאום בלי לשים לב עברו כמה שעות?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אנחנו מפסידים זמן בגינת השעשועים, טיולים עם הכלב,  זמן ליצירה, זמן משפחה, זמן משחק עם חברים, סתם זמן של כלום וכיף עם עצמנו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יש משהו שהפסדתם פעם בגלל טלפון? בגלל שמישהו אחר (הורים, חברים) היה בטלפון?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יש משהו שהייתם רוצים לעשות במהלך השבוע אבל בדרך כלל אין לכם זמן אליו?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31726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מי פה פעם הלך לישון מאוחר יותר מהרגיל בגלל שהיה בטלפון או </a:t>
            </a:r>
            <a:r>
              <a:rPr lang="he-IL" dirty="0" err="1"/>
              <a:t>בטלויזיה</a:t>
            </a:r>
            <a:r>
              <a:rPr lang="he-IL" dirty="0"/>
              <a:t>?</a:t>
            </a:r>
          </a:p>
          <a:p>
            <a:pPr algn="r" rtl="1"/>
            <a:r>
              <a:rPr lang="he-IL" dirty="0"/>
              <a:t>מי פה קם בבוקר מוקדם מהרגיל רק כדי לבדוק מה חדש בטלפון?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הגוף שלנו לא יכול להתקיים לאורך זמן בלי 3 דברים בסיסיים: אוויר, מזון ושתיה, שינה.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השינה כל כך חשובה לבריאות שלנו שחוסר שינה גורם לנו לבעיות רציניות – תנסו </a:t>
            </a:r>
            <a:r>
              <a:rPr lang="he-IL" dirty="0" err="1"/>
              <a:t>להזכר</a:t>
            </a:r>
            <a:r>
              <a:rPr lang="he-IL" dirty="0"/>
              <a:t> בפעם האחרונה שלא ממש ישנתם טוב בלילה. זוכרים?</a:t>
            </a:r>
          </a:p>
          <a:p>
            <a:pPr algn="r" rtl="1"/>
            <a:r>
              <a:rPr lang="he-IL" dirty="0"/>
              <a:t>זה מתחיל בעייפות, ממשיך בחוסר ריכוז וקושי להתנהל, אין לנו סבלנות לשום דבר... עצבניים.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כשחסרה לנו שינה לאורך זמן אנחנו אפילו יכולים להיות חולים מאוד.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בואו נעזור לעצמנו לישון טוב. זה חשוב לבריאות שלנו, למצב הרוח שלנו.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80404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חידה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88871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מה אתם עושים בדרך כלל עם הטלפון בלילה?</a:t>
            </a:r>
            <a:r>
              <a:rPr lang="en-US" dirty="0"/>
              <a:t> </a:t>
            </a:r>
            <a:r>
              <a:rPr lang="he-IL" dirty="0"/>
              <a:t>איפה הוא נמצא?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גם אם הטלפון נמצא ליד הראש על שקט – הוא מפריע לנו לישון. </a:t>
            </a:r>
          </a:p>
          <a:p>
            <a:pPr algn="r" rtl="1"/>
            <a:r>
              <a:rPr lang="he-IL" dirty="0"/>
              <a:t>אנחנו חושבים עליו. </a:t>
            </a:r>
          </a:p>
          <a:p>
            <a:pPr algn="r" rtl="1"/>
            <a:r>
              <a:rPr lang="he-IL" dirty="0"/>
              <a:t>אנחנו ממש רוצים להסתכל בו. </a:t>
            </a:r>
          </a:p>
          <a:p>
            <a:pPr algn="r" rtl="1"/>
            <a:r>
              <a:rPr lang="he-IL" dirty="0"/>
              <a:t>כל רגע של שקט, קושי </a:t>
            </a:r>
            <a:r>
              <a:rPr lang="he-IL" dirty="0" err="1"/>
              <a:t>להרדם</a:t>
            </a:r>
            <a:r>
              <a:rPr lang="he-IL" dirty="0"/>
              <a:t>, גורם לנו לרצות להרים אותו ולהסתכל. </a:t>
            </a:r>
          </a:p>
          <a:p>
            <a:pPr algn="r" rtl="1"/>
            <a:r>
              <a:rPr lang="he-IL" dirty="0"/>
              <a:t>ואם נציץ לראות את השעה – אולי נראה הודעות, וגם אם לא נסחף לקריאה בהן, המחשבות שלנו כבר לא יהיו רגועות.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הטלפון חייב להיות מחוץ לחדר השינה שלנו.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97068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כשהשמש שוקעת והגוף שלנו מקבל פחות אור שמש, הוא מתחיל להפריש את הורמון השינה מלטונין, לאט </a:t>
            </a:r>
            <a:r>
              <a:rPr lang="he-IL" dirty="0" err="1"/>
              <a:t>לאט</a:t>
            </a:r>
            <a:r>
              <a:rPr lang="he-IL" dirty="0"/>
              <a:t> נרגע – ומאפשר לנו לישון טוב.</a:t>
            </a:r>
          </a:p>
          <a:p>
            <a:pPr algn="r" rtl="1"/>
            <a:r>
              <a:rPr lang="he-IL" dirty="0"/>
              <a:t>הטלפון מפיק אור כחול, מיוחד, שמתפרש במח שלנו כמו אור שמש.</a:t>
            </a:r>
          </a:p>
          <a:p>
            <a:pPr algn="r" rtl="1"/>
            <a:r>
              <a:rPr lang="he-IL" dirty="0"/>
              <a:t>כך האור הכחול משפיע על הגוף שלנו ומשבש את תהליך ההירגעות לקראת שינה. </a:t>
            </a:r>
          </a:p>
          <a:p>
            <a:pPr algn="r" rtl="1"/>
            <a:r>
              <a:rPr lang="he-IL" dirty="0"/>
              <a:t>חשוב לשים את הטלפון בצד ולשכוח ממנו שעה וחצי (ואפילו שעתיים) לפני השינה. אם הולכים לישון ב8 וחצי, הטלפון שלנו יהיה בצד כבר מ7. </a:t>
            </a:r>
          </a:p>
          <a:p>
            <a:pPr algn="r" rtl="1"/>
            <a:r>
              <a:rPr lang="he-IL" dirty="0"/>
              <a:t>זה נכון גם </a:t>
            </a:r>
            <a:r>
              <a:rPr lang="he-IL" dirty="0" err="1"/>
              <a:t>לטאבלטים</a:t>
            </a:r>
            <a:r>
              <a:rPr lang="he-IL" dirty="0"/>
              <a:t> ולמחשבים, בהם המרחק של העיניים שלנו מהמסך הוא פחות מ30 ס"מ. זה לא רלוונטי </a:t>
            </a:r>
            <a:r>
              <a:rPr lang="he-IL" dirty="0" err="1"/>
              <a:t>לטלויזיה</a:t>
            </a:r>
            <a:r>
              <a:rPr lang="he-IL" dirty="0"/>
              <a:t>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יש פיצ'ר בטלפון שאמור להפחית אור כחול ("מגן נוחות העיניים", "אור כחול"... תלוי במכשיר).</a:t>
            </a:r>
          </a:p>
          <a:p>
            <a:pPr algn="r" rtl="1"/>
            <a:r>
              <a:rPr lang="he-IL" dirty="0"/>
              <a:t>הפיצ'ר הזה מפחית את האור הכחול בצורה לא מספקת, עד כדי 10% מההפחתה הרצויה.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56398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אז מה היה לנו כאן היום?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25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2817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היא כנראה סתם מסתכלת על הטלפון שלה.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היציבה שלנו אומרת הרבה על הרגש שלנו. </a:t>
            </a:r>
          </a:p>
          <a:p>
            <a:pPr algn="r" rtl="1"/>
            <a:r>
              <a:rPr lang="he-IL" dirty="0"/>
              <a:t>ובאופן מפתיע,</a:t>
            </a:r>
          </a:p>
          <a:p>
            <a:pPr algn="r" rtl="1"/>
            <a:r>
              <a:rPr lang="he-IL" dirty="0"/>
              <a:t>הגוף שלנו גם לומד ממנה, ומכוון את הרגש שלנו בהתאם...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בואו נעשה ניסיון – כולם לחייך בבקשה.</a:t>
            </a:r>
          </a:p>
          <a:p>
            <a:pPr algn="r" rtl="1"/>
            <a:r>
              <a:rPr lang="he-IL" dirty="0"/>
              <a:t>אולי לחלקנו יהיה חיוך אמיתי, חיוך של מבוכה או צחוק, </a:t>
            </a:r>
          </a:p>
          <a:p>
            <a:pPr algn="r" rtl="1"/>
            <a:r>
              <a:rPr lang="he-IL" dirty="0"/>
              <a:t>אבל עבור רובנו ברגע זה החיוך יהיה מאולץ, בלי רגש אמיתי מאחורי. </a:t>
            </a:r>
          </a:p>
          <a:p>
            <a:pPr algn="r" rtl="1"/>
            <a:r>
              <a:rPr lang="he-IL" dirty="0"/>
              <a:t>אבל אתם יודעים שאם נמשיך לחייך, בסוף הרגש יגיע? </a:t>
            </a:r>
          </a:p>
          <a:p>
            <a:pPr algn="r" rtl="1"/>
            <a:r>
              <a:rPr lang="he-IL" dirty="0"/>
              <a:t>נסו את זה כשאתם קצת עצובים. תכריחו את עצמכם לחייך קצת, ותראו שזה עוזר.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בואו אגלה לכם גם טריק מדהים לשיפור מצב הרוח ושיפור הבטחון העצמי: </a:t>
            </a:r>
          </a:p>
          <a:p>
            <a:pPr algn="r" rtl="1"/>
            <a:r>
              <a:rPr lang="he-IL" dirty="0"/>
              <a:t>עושים פיסוק ומותחים ידיים למעלה (נראים כמו </a:t>
            </a:r>
            <a:r>
              <a:rPr lang="en-US" dirty="0"/>
              <a:t>X</a:t>
            </a:r>
            <a:r>
              <a:rPr lang="he-IL" dirty="0"/>
              <a:t>). אנשים גילו שהתנוחה הזו משפרת מצב רוח ומעלה את הבטחון, </a:t>
            </a:r>
          </a:p>
          <a:p>
            <a:pPr algn="r" rtl="1"/>
            <a:r>
              <a:rPr lang="he-IL" dirty="0"/>
              <a:t>ולכן מרצים חשובים משתמשים בה רגע לפני שהם עולים על הבמה - הם הולכים רגע למקום שקט, שבו אף אחד לא רואה אותם, ומותחים את עצמם כך ל2 דקות. וזה עובד. 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כמו שהרגש שלנו משפיע על התנוחה שלנו, כך גם היציבה משפיע על הרגש. זה מדעי חברים.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3533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בואו נעמיק – איך יציבה נכונה משפיעה על הבריאות הפיזית שלנו (לא רק על הרגש)?</a:t>
            </a:r>
          </a:p>
          <a:p>
            <a:pPr algn="r" rtl="1"/>
            <a:r>
              <a:rPr lang="he-IL" dirty="0"/>
              <a:t>מה זו בכלל יציבה?</a:t>
            </a:r>
          </a:p>
          <a:p>
            <a:pPr algn="r" rtl="1"/>
            <a:r>
              <a:rPr lang="he-IL" dirty="0"/>
              <a:t>יציבה היא הצורה שבה אנחנו עומדים או יושבים, מחזיקים את הגוף של עצמנו באופן יציב. כזה פשוט.</a:t>
            </a:r>
          </a:p>
          <a:p>
            <a:pPr algn="r" rtl="1"/>
            <a:r>
              <a:rPr lang="he-IL" dirty="0"/>
              <a:t>בני אדם התפתחו כך שהיציבה הטבעית שלהם בעמידה היא עם גם זקוף (להדגים)</a:t>
            </a:r>
          </a:p>
          <a:p>
            <a:pPr algn="r" rtl="1"/>
            <a:r>
              <a:rPr lang="he-IL" dirty="0"/>
              <a:t>או בישיבה – עם חזה זקוף.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עכשיו בואו נראה מה קורה ליציבה שלנו כשיש לנו ביד טלפון...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1972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ככל שאנחנו מכופפים את הצוואר שלנו כדי להסתכל על הטלפון – המשקל שאנחנו מפעילים על הצוואר שלנו גדול יותר. </a:t>
            </a:r>
          </a:p>
          <a:p>
            <a:pPr algn="r" rtl="1"/>
            <a:r>
              <a:rPr lang="he-IL" dirty="0"/>
              <a:t>ככל שזה נמשך יותר זמן ויותר פעמים – הנזק שאנחנו יוצרים לצוואר שלנו גדול יותר.</a:t>
            </a:r>
          </a:p>
          <a:p>
            <a:pPr algn="r" rtl="1"/>
            <a:r>
              <a:rPr lang="he-IL" dirty="0"/>
              <a:t>וכאבים בצוואר – זה לא כיף.</a:t>
            </a:r>
          </a:p>
          <a:p>
            <a:pPr algn="r" rtl="1"/>
            <a:endParaRPr lang="he-IL" dirty="0"/>
          </a:p>
          <a:p>
            <a:pPr algn="r" rtl="1"/>
            <a:r>
              <a:rPr lang="he-IL" dirty="0"/>
              <a:t>כדאי להמחיש – </a:t>
            </a:r>
          </a:p>
          <a:p>
            <a:pPr algn="r" rtl="1"/>
            <a:r>
              <a:rPr lang="he-IL" dirty="0"/>
              <a:t>5 קילו זה משקל סביר של הראש שלנו. </a:t>
            </a:r>
          </a:p>
          <a:p>
            <a:pPr algn="r" rtl="1"/>
            <a:r>
              <a:rPr lang="he-IL" dirty="0"/>
              <a:t>12 קילו, זה כמו להניח על הצוואר שלנו כלב קטן.</a:t>
            </a:r>
          </a:p>
          <a:p>
            <a:pPr algn="r" rtl="1"/>
            <a:r>
              <a:rPr lang="he-IL" dirty="0"/>
              <a:t>22 קילו, זה לסחוב על הכתפיים ילד בכיתה ג'. הרבה זמן. יש כאלה שסוחבים אותו רוב היום. </a:t>
            </a:r>
          </a:p>
          <a:p>
            <a:pPr algn="r" rtl="1"/>
            <a:r>
              <a:rPr lang="he-IL" dirty="0"/>
              <a:t>ו27 קילו... זה כבר ילד בכיתה ד' או ה'. </a:t>
            </a:r>
          </a:p>
          <a:p>
            <a:pPr algn="r" rtl="1"/>
            <a:r>
              <a:rPr lang="he-IL" dirty="0"/>
              <a:t>כמה זמן ביום אתם סוחבים על הגב שלכם ילד בכיתה ד' או ה'?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2733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ועכשיו - בואו נשחק! </a:t>
            </a:r>
          </a:p>
          <a:p>
            <a:pPr algn="r" rtl="1"/>
            <a:r>
              <a:rPr lang="he-IL" dirty="0"/>
              <a:t>בכל שקופית נראה ילדים ואנשים שמחזיקים טלפון בדרכים שונות,</a:t>
            </a:r>
          </a:p>
          <a:p>
            <a:pPr algn="r" rtl="1"/>
            <a:r>
              <a:rPr lang="he-IL" dirty="0"/>
              <a:t>והתפקיד שלכם הוא לבחור מה היציבה הבריאה יותר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3280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5248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2</a:t>
            </a:r>
          </a:p>
          <a:p>
            <a:pPr algn="r" rtl="1"/>
            <a:r>
              <a:rPr lang="he-IL" dirty="0" err="1"/>
              <a:t>להשען</a:t>
            </a:r>
            <a:r>
              <a:rPr lang="he-IL" dirty="0"/>
              <a:t> על קיר, להרים את המכשיר על הברכיים – זה יופי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3420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/>
              <a:t>1 </a:t>
            </a:r>
          </a:p>
          <a:p>
            <a:pPr algn="r" rtl="1"/>
            <a:r>
              <a:rPr lang="he-IL" dirty="0" err="1"/>
              <a:t>להשעשן</a:t>
            </a:r>
            <a:r>
              <a:rPr lang="he-IL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72072-6063-4D2E-8DCC-D8F5DF923C36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2070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34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145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199" y="488951"/>
            <a:ext cx="2743201" cy="104013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1" y="488951"/>
            <a:ext cx="7958668" cy="1040130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296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842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284113" y="5875867"/>
            <a:ext cx="13817600" cy="1816100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284113" y="3875619"/>
            <a:ext cx="138176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026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1" y="2844801"/>
            <a:ext cx="5350933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231468" y="2844801"/>
            <a:ext cx="5350933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737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8257824" y="2046817"/>
            <a:ext cx="718537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8257824" y="2899833"/>
            <a:ext cx="718537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099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844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622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3" cy="154940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355644" y="364068"/>
            <a:ext cx="9087557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12801" y="1913468"/>
            <a:ext cx="53481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784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186290" y="6400801"/>
            <a:ext cx="9753600" cy="755651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3186290" y="81703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3186290" y="7156452"/>
            <a:ext cx="97536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972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11650133" y="8475135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91BB-05F4-4E3C-B38D-27DF13714406}" type="datetimeFigureOut">
              <a:rPr lang="he-IL" smtClean="0"/>
              <a:t>כ"ד/טבת/תשפ"ג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5554134" y="8475135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12800" y="8475135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2F24C-8964-49B1-9BF0-9B25E9AB9F5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057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gif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wmf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3C44E31-D66E-40D7-AFAC-D3535C958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7256" y="305869"/>
            <a:ext cx="12311484" cy="8838132"/>
          </a:xfrm>
          <a:prstGeom prst="rect">
            <a:avLst/>
          </a:prstGeom>
        </p:spPr>
      </p:pic>
      <p:graphicFrame>
        <p:nvGraphicFramePr>
          <p:cNvPr id="10" name="אובייקט 9">
            <a:extLst>
              <a:ext uri="{FF2B5EF4-FFF2-40B4-BE49-F238E27FC236}">
                <a16:creationId xmlns:a16="http://schemas.microsoft.com/office/drawing/2014/main" id="{88B6D45E-2728-4F3E-8DD7-66AD4808D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338902"/>
              </p:ext>
            </p:extLst>
          </p:nvPr>
        </p:nvGraphicFramePr>
        <p:xfrm>
          <a:off x="2583384" y="3452788"/>
          <a:ext cx="1991717" cy="2238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25600" imgH="590400" progId="">
                  <p:embed/>
                </p:oleObj>
              </mc:Choice>
              <mc:Fallback>
                <p:oleObj r:id="rId4" imgW="525600" imgH="590400" progId="">
                  <p:embed/>
                  <p:pic>
                    <p:nvPicPr>
                      <p:cNvPr id="10" name="אובייקט 9">
                        <a:extLst>
                          <a:ext uri="{FF2B5EF4-FFF2-40B4-BE49-F238E27FC236}">
                            <a16:creationId xmlns:a16="http://schemas.microsoft.com/office/drawing/2014/main" id="{88B6D45E-2728-4F3E-8DD7-66AD4808D1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3384" y="3452788"/>
                        <a:ext cx="1991717" cy="2238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מלבן 3">
            <a:extLst>
              <a:ext uri="{FF2B5EF4-FFF2-40B4-BE49-F238E27FC236}">
                <a16:creationId xmlns:a16="http://schemas.microsoft.com/office/drawing/2014/main" id="{9E3D1B4E-9C45-487F-AE63-6F722821783B}"/>
              </a:ext>
            </a:extLst>
          </p:cNvPr>
          <p:cNvSpPr/>
          <p:nvPr/>
        </p:nvSpPr>
        <p:spPr>
          <a:xfrm>
            <a:off x="6615833" y="4347057"/>
            <a:ext cx="8424936" cy="45719"/>
          </a:xfrm>
          <a:prstGeom prst="rect">
            <a:avLst/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2DCB89D-9AD7-4101-9C23-AC96C5689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676" y="2045487"/>
            <a:ext cx="12205250" cy="72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6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5">
            <a:extLst>
              <a:ext uri="{FF2B5EF4-FFF2-40B4-BE49-F238E27FC236}">
                <a16:creationId xmlns:a16="http://schemas.microsoft.com/office/drawing/2014/main" id="{104E96F8-D8A6-49E4-A3EB-416567B14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3382"/>
            <a:ext cx="8116248" cy="9144000"/>
          </a:xfrm>
          <a:prstGeom prst="rect">
            <a:avLst/>
          </a:prstGeom>
          <a:effectLst/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2864A8E-E1FB-40FE-BEC0-EE02843F83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0" y="0"/>
            <a:ext cx="8128000" cy="9144000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959CC837-46DF-46B8-AEFA-3E4C1BF7D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491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4037DBA5-37EE-4F94-81D9-BFDCBBAD3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28000" cy="9143999"/>
          </a:xfrm>
          <a:prstGeom prst="rect">
            <a:avLst/>
          </a:prstGeom>
        </p:spPr>
      </p:pic>
      <p:pic>
        <p:nvPicPr>
          <p:cNvPr id="11" name="תמונה 10" descr="תמונה שמכילה אדם&#10;&#10;התיאור נוצר באופן אוטומטי">
            <a:extLst>
              <a:ext uri="{FF2B5EF4-FFF2-40B4-BE49-F238E27FC236}">
                <a16:creationId xmlns:a16="http://schemas.microsoft.com/office/drawing/2014/main" id="{4C40DAC5-72C4-41A9-93CF-B503F0AFAB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0" y="-1"/>
            <a:ext cx="8128000" cy="9143999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8664D6D7-4BBD-4EF4-94B8-95A12B5C9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62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חוץ, עץ, קרקע, אדם&#10;&#10;התיאור נוצר באופן אוטומטי">
            <a:extLst>
              <a:ext uri="{FF2B5EF4-FFF2-40B4-BE49-F238E27FC236}">
                <a16:creationId xmlns:a16="http://schemas.microsoft.com/office/drawing/2014/main" id="{B6D412E0-F02F-4F8D-AB59-C6063BA8D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988" y="0"/>
            <a:ext cx="8177389" cy="9144000"/>
          </a:xfrm>
          <a:prstGeom prst="rect">
            <a:avLst/>
          </a:prstGeom>
        </p:spPr>
      </p:pic>
      <p:pic>
        <p:nvPicPr>
          <p:cNvPr id="6" name="תמונה 5" descr="תמונה שמכילה אדם, חוץ, כביש, קרקע&#10;&#10;התיאור נוצר באופן אוטומטי">
            <a:extLst>
              <a:ext uri="{FF2B5EF4-FFF2-40B4-BE49-F238E27FC236}">
                <a16:creationId xmlns:a16="http://schemas.microsoft.com/office/drawing/2014/main" id="{9887C7C5-B718-469E-8DA9-10DDD79D4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5"/>
          <a:stretch/>
        </p:blipFill>
        <p:spPr>
          <a:xfrm flipH="1">
            <a:off x="-16012" y="0"/>
            <a:ext cx="8128000" cy="91440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8664D6D7-4BBD-4EF4-94B8-95A12B5C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24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 descr="תמונה שמכילה אדם, חוץ&#10;&#10;התיאור נוצר באופן אוטומטי">
            <a:extLst>
              <a:ext uri="{FF2B5EF4-FFF2-40B4-BE49-F238E27FC236}">
                <a16:creationId xmlns:a16="http://schemas.microsoft.com/office/drawing/2014/main" id="{9C7DC394-2BFE-46AA-8504-90280E0186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27999" y="0"/>
            <a:ext cx="8128000" cy="9144000"/>
          </a:xfrm>
          <a:prstGeom prst="rect">
            <a:avLst/>
          </a:prstGeom>
        </p:spPr>
      </p:pic>
      <p:pic>
        <p:nvPicPr>
          <p:cNvPr id="4" name="תמונה 3" descr="תמונה שמכילה מקורה, ישיבה, כלב, אדם&#10;&#10;התיאור נוצר באופן אוטומטי">
            <a:extLst>
              <a:ext uri="{FF2B5EF4-FFF2-40B4-BE49-F238E27FC236}">
                <a16:creationId xmlns:a16="http://schemas.microsoft.com/office/drawing/2014/main" id="{2E8088E7-D546-4C4F-B9D8-DDA9D4F15E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128000" cy="91440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8664D6D7-4BBD-4EF4-94B8-95A12B5C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48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55C5BD0A-B6B7-413F-94D4-EFA601CC9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0827" y="-8316"/>
            <a:ext cx="8127999" cy="9152316"/>
          </a:xfrm>
          <a:prstGeom prst="rect">
            <a:avLst/>
          </a:prstGeom>
        </p:spPr>
      </p:pic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D15BDE57-C730-4F03-97FB-2B24C9015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28000" cy="91440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8664D6D7-4BBD-4EF4-94B8-95A12B5C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051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אדם, קיר, חדר אמבטיה, מקורה&#10;&#10;התיאור נוצר באופן אוטומטי">
            <a:extLst>
              <a:ext uri="{FF2B5EF4-FFF2-40B4-BE49-F238E27FC236}">
                <a16:creationId xmlns:a16="http://schemas.microsoft.com/office/drawing/2014/main" id="{A9EBB307-7EC7-49C9-B03F-9E5865037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10383" r="69" b="14621"/>
          <a:stretch/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3BADDA93-6482-4695-903A-DCCC22FFCAA6}"/>
              </a:ext>
            </a:extLst>
          </p:cNvPr>
          <p:cNvSpPr/>
          <p:nvPr/>
        </p:nvSpPr>
        <p:spPr>
          <a:xfrm rot="10800000">
            <a:off x="0" y="4139952"/>
            <a:ext cx="16256000" cy="500404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8EEE300-3D5C-4EAA-9B3B-4304CAEDE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482" y="4543545"/>
            <a:ext cx="15418120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37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 descr="תמונה שמכילה חוץ, מכונית, אדם, סירה&#10;&#10;התיאור נוצר באופן אוטומטי">
            <a:extLst>
              <a:ext uri="{FF2B5EF4-FFF2-40B4-BE49-F238E27FC236}">
                <a16:creationId xmlns:a16="http://schemas.microsoft.com/office/drawing/2014/main" id="{3FA94850-47D6-42F2-8B71-E79182881A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8"/>
          <a:stretch/>
        </p:blipFill>
        <p:spPr>
          <a:xfrm>
            <a:off x="10453771" y="4716016"/>
            <a:ext cx="3625956" cy="3246885"/>
          </a:xfrm>
          <a:prstGeom prst="rect">
            <a:avLst/>
          </a:prstGeom>
        </p:spPr>
      </p:pic>
      <p:pic>
        <p:nvPicPr>
          <p:cNvPr id="30" name="תמונה 29" descr="תמונה שמכילה אדם, פיצה, אכילה, פרוסה&#10;&#10;התיאור נוצר באופן אוטומטי">
            <a:extLst>
              <a:ext uri="{FF2B5EF4-FFF2-40B4-BE49-F238E27FC236}">
                <a16:creationId xmlns:a16="http://schemas.microsoft.com/office/drawing/2014/main" id="{180D009A-F58B-43E8-8832-DB97B7F6D3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424" y="4716016"/>
            <a:ext cx="3625955" cy="3241973"/>
          </a:xfrm>
          <a:custGeom>
            <a:avLst/>
            <a:gdLst>
              <a:gd name="connsiteX0" fmla="*/ 0 w 2543270"/>
              <a:gd name="connsiteY0" fmla="*/ 0 h 2641088"/>
              <a:gd name="connsiteX1" fmla="*/ 2543270 w 2543270"/>
              <a:gd name="connsiteY1" fmla="*/ 0 h 2641088"/>
              <a:gd name="connsiteX2" fmla="*/ 2543270 w 2543270"/>
              <a:gd name="connsiteY2" fmla="*/ 2641088 h 2641088"/>
              <a:gd name="connsiteX3" fmla="*/ 0 w 2543270"/>
              <a:gd name="connsiteY3" fmla="*/ 2641088 h 264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270" h="2641088">
                <a:moveTo>
                  <a:pt x="0" y="0"/>
                </a:moveTo>
                <a:lnTo>
                  <a:pt x="2543270" y="0"/>
                </a:lnTo>
                <a:lnTo>
                  <a:pt x="2543270" y="2641088"/>
                </a:lnTo>
                <a:lnTo>
                  <a:pt x="0" y="2641088"/>
                </a:lnTo>
                <a:close/>
              </a:path>
            </a:pathLst>
          </a:cu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103C2F4-F22D-4D9F-B20B-D695677AA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836" y="0"/>
            <a:ext cx="11894327" cy="5474682"/>
          </a:xfrm>
          <a:prstGeom prst="rect">
            <a:avLst/>
          </a:prstGeom>
        </p:spPr>
      </p:pic>
      <p:pic>
        <p:nvPicPr>
          <p:cNvPr id="16" name="תמונה 15" descr="תמונה שמכילה כלב, חוץ, קרקע, יונק&#10;&#10;התיאור נוצר באופן אוטומטי">
            <a:extLst>
              <a:ext uri="{FF2B5EF4-FFF2-40B4-BE49-F238E27FC236}">
                <a16:creationId xmlns:a16="http://schemas.microsoft.com/office/drawing/2014/main" id="{2CBA9643-6F9A-451F-82BC-9FA8D7DB0B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096" y="4716016"/>
            <a:ext cx="3625955" cy="32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3105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תמונה 19" descr="Do Not Disturb Moon&quot; Sticker by Eliastrations | Redbubble">
            <a:extLst>
              <a:ext uri="{FF2B5EF4-FFF2-40B4-BE49-F238E27FC236}">
                <a16:creationId xmlns:a16="http://schemas.microsoft.com/office/drawing/2014/main" id="{DD097599-B658-4A8C-9A77-88C76266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8120" y="5652120"/>
            <a:ext cx="1800200" cy="1853966"/>
          </a:xfrm>
          <a:custGeom>
            <a:avLst/>
            <a:gdLst>
              <a:gd name="connsiteX0" fmla="*/ 440725 w 1800200"/>
              <a:gd name="connsiteY0" fmla="*/ 0 h 1853966"/>
              <a:gd name="connsiteX1" fmla="*/ 1359475 w 1800200"/>
              <a:gd name="connsiteY1" fmla="*/ 0 h 1853966"/>
              <a:gd name="connsiteX2" fmla="*/ 1800200 w 1800200"/>
              <a:gd name="connsiteY2" fmla="*/ 440725 h 1853966"/>
              <a:gd name="connsiteX3" fmla="*/ 1800200 w 1800200"/>
              <a:gd name="connsiteY3" fmla="*/ 1413241 h 1853966"/>
              <a:gd name="connsiteX4" fmla="*/ 1359475 w 1800200"/>
              <a:gd name="connsiteY4" fmla="*/ 1853966 h 1853966"/>
              <a:gd name="connsiteX5" fmla="*/ 440725 w 1800200"/>
              <a:gd name="connsiteY5" fmla="*/ 1853966 h 1853966"/>
              <a:gd name="connsiteX6" fmla="*/ 0 w 1800200"/>
              <a:gd name="connsiteY6" fmla="*/ 1413241 h 1853966"/>
              <a:gd name="connsiteX7" fmla="*/ 0 w 1800200"/>
              <a:gd name="connsiteY7" fmla="*/ 440725 h 1853966"/>
              <a:gd name="connsiteX8" fmla="*/ 440725 w 1800200"/>
              <a:gd name="connsiteY8" fmla="*/ 0 h 185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200" h="1853966">
                <a:moveTo>
                  <a:pt x="440725" y="0"/>
                </a:moveTo>
                <a:lnTo>
                  <a:pt x="1359475" y="0"/>
                </a:lnTo>
                <a:cubicBezTo>
                  <a:pt x="1602881" y="0"/>
                  <a:pt x="1800200" y="197319"/>
                  <a:pt x="1800200" y="440725"/>
                </a:cubicBezTo>
                <a:lnTo>
                  <a:pt x="1800200" y="1413241"/>
                </a:lnTo>
                <a:cubicBezTo>
                  <a:pt x="1800200" y="1656647"/>
                  <a:pt x="1602881" y="1853966"/>
                  <a:pt x="1359475" y="1853966"/>
                </a:cubicBezTo>
                <a:lnTo>
                  <a:pt x="440725" y="1853966"/>
                </a:lnTo>
                <a:cubicBezTo>
                  <a:pt x="197319" y="1853966"/>
                  <a:pt x="0" y="1656647"/>
                  <a:pt x="0" y="1413241"/>
                </a:cubicBezTo>
                <a:lnTo>
                  <a:pt x="0" y="440725"/>
                </a:lnTo>
                <a:cubicBezTo>
                  <a:pt x="0" y="197319"/>
                  <a:pt x="197319" y="0"/>
                  <a:pt x="440725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0FF82289-4006-451B-B7EE-3A90FDF6F184}"/>
              </a:ext>
            </a:extLst>
          </p:cNvPr>
          <p:cNvGrpSpPr/>
          <p:nvPr/>
        </p:nvGrpSpPr>
        <p:grpSpPr>
          <a:xfrm>
            <a:off x="9189477" y="2811231"/>
            <a:ext cx="1800200" cy="1830768"/>
            <a:chOff x="8920088" y="2601807"/>
            <a:chExt cx="1800200" cy="1830768"/>
          </a:xfrm>
        </p:grpSpPr>
        <p:pic>
          <p:nvPicPr>
            <p:cNvPr id="19" name="תמונה 18" descr="How to Use Siri to Turn Do Not Disturb On or Off">
              <a:extLst>
                <a:ext uri="{FF2B5EF4-FFF2-40B4-BE49-F238E27FC236}">
                  <a16:creationId xmlns:a16="http://schemas.microsoft.com/office/drawing/2014/main" id="{812F1CA5-4566-4C7B-9A89-D1A1BBC1CB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20088" y="2601807"/>
              <a:ext cx="1800200" cy="1830768"/>
            </a:xfrm>
            <a:custGeom>
              <a:avLst/>
              <a:gdLst>
                <a:gd name="connsiteX0" fmla="*/ 711261 w 2808312"/>
                <a:gd name="connsiteY0" fmla="*/ 0 h 2855998"/>
                <a:gd name="connsiteX1" fmla="*/ 2097051 w 2808312"/>
                <a:gd name="connsiteY1" fmla="*/ 0 h 2855998"/>
                <a:gd name="connsiteX2" fmla="*/ 2808312 w 2808312"/>
                <a:gd name="connsiteY2" fmla="*/ 711261 h 2855998"/>
                <a:gd name="connsiteX3" fmla="*/ 2808312 w 2808312"/>
                <a:gd name="connsiteY3" fmla="*/ 2144737 h 2855998"/>
                <a:gd name="connsiteX4" fmla="*/ 2097051 w 2808312"/>
                <a:gd name="connsiteY4" fmla="*/ 2855998 h 2855998"/>
                <a:gd name="connsiteX5" fmla="*/ 711261 w 2808312"/>
                <a:gd name="connsiteY5" fmla="*/ 2855998 h 2855998"/>
                <a:gd name="connsiteX6" fmla="*/ 0 w 2808312"/>
                <a:gd name="connsiteY6" fmla="*/ 2144737 h 2855998"/>
                <a:gd name="connsiteX7" fmla="*/ 0 w 2808312"/>
                <a:gd name="connsiteY7" fmla="*/ 711261 h 2855998"/>
                <a:gd name="connsiteX8" fmla="*/ 711261 w 2808312"/>
                <a:gd name="connsiteY8" fmla="*/ 0 h 285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8312" h="2855998">
                  <a:moveTo>
                    <a:pt x="711261" y="0"/>
                  </a:moveTo>
                  <a:lnTo>
                    <a:pt x="2097051" y="0"/>
                  </a:lnTo>
                  <a:cubicBezTo>
                    <a:pt x="2489870" y="0"/>
                    <a:pt x="2808312" y="318442"/>
                    <a:pt x="2808312" y="711261"/>
                  </a:cubicBezTo>
                  <a:lnTo>
                    <a:pt x="2808312" y="2144737"/>
                  </a:lnTo>
                  <a:cubicBezTo>
                    <a:pt x="2808312" y="2537556"/>
                    <a:pt x="2489870" y="2855998"/>
                    <a:pt x="2097051" y="2855998"/>
                  </a:cubicBezTo>
                  <a:lnTo>
                    <a:pt x="711261" y="2855998"/>
                  </a:lnTo>
                  <a:cubicBezTo>
                    <a:pt x="318442" y="2855998"/>
                    <a:pt x="0" y="2537556"/>
                    <a:pt x="0" y="2144737"/>
                  </a:cubicBezTo>
                  <a:lnTo>
                    <a:pt x="0" y="711261"/>
                  </a:lnTo>
                  <a:cubicBezTo>
                    <a:pt x="0" y="318442"/>
                    <a:pt x="318442" y="0"/>
                    <a:pt x="711261" y="0"/>
                  </a:cubicBezTo>
                  <a:close/>
                </a:path>
              </a:pathLst>
            </a:cu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גרפיקה 7">
              <a:extLst>
                <a:ext uri="{FF2B5EF4-FFF2-40B4-BE49-F238E27FC236}">
                  <a16:creationId xmlns:a16="http://schemas.microsoft.com/office/drawing/2014/main" id="{04658018-3182-40D7-94E9-DECAD2D3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25250" y="2922253"/>
              <a:ext cx="1189876" cy="1189876"/>
            </a:xfrm>
            <a:prstGeom prst="rect">
              <a:avLst/>
            </a:prstGeom>
          </p:spPr>
        </p:pic>
      </p:grpSp>
      <p:pic>
        <p:nvPicPr>
          <p:cNvPr id="22" name="גרפיקה 21">
            <a:extLst>
              <a:ext uri="{FF2B5EF4-FFF2-40B4-BE49-F238E27FC236}">
                <a16:creationId xmlns:a16="http://schemas.microsoft.com/office/drawing/2014/main" id="{3BEF36F3-393B-42B9-9A63-B6F68A529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7709" y="5966079"/>
            <a:ext cx="917397" cy="917397"/>
          </a:xfrm>
          <a:prstGeom prst="rect">
            <a:avLst/>
          </a:prstGeom>
        </p:spPr>
      </p:pic>
      <p:pic>
        <p:nvPicPr>
          <p:cNvPr id="24" name="גרפיקה 23">
            <a:extLst>
              <a:ext uri="{FF2B5EF4-FFF2-40B4-BE49-F238E27FC236}">
                <a16:creationId xmlns:a16="http://schemas.microsoft.com/office/drawing/2014/main" id="{D201D707-5864-40F6-BF19-AFC56CF46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4839" y="3238415"/>
            <a:ext cx="1083138" cy="108313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B255F1C-67EC-4E32-9932-ABE5C726B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0633" y="-612576"/>
            <a:ext cx="13814733" cy="88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34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FF00E362-4385-497E-84F8-19C1D8D2BAD9}"/>
              </a:ext>
            </a:extLst>
          </p:cNvPr>
          <p:cNvSpPr/>
          <p:nvPr/>
        </p:nvSpPr>
        <p:spPr>
          <a:xfrm>
            <a:off x="13384584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5DA0788C-0B4B-4B05-9D8E-D577DBECFA34}"/>
              </a:ext>
            </a:extLst>
          </p:cNvPr>
          <p:cNvSpPr/>
          <p:nvPr/>
        </p:nvSpPr>
        <p:spPr>
          <a:xfrm>
            <a:off x="1169026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1E4F980D-91C3-4F6B-99B1-2E96F94B0142}"/>
              </a:ext>
            </a:extLst>
          </p:cNvPr>
          <p:cNvSpPr/>
          <p:nvPr/>
        </p:nvSpPr>
        <p:spPr>
          <a:xfrm>
            <a:off x="9995951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56EE3F26-C63D-4F4A-84C1-95139A53FB86}"/>
              </a:ext>
            </a:extLst>
          </p:cNvPr>
          <p:cNvSpPr/>
          <p:nvPr/>
        </p:nvSpPr>
        <p:spPr>
          <a:xfrm>
            <a:off x="830163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E9613AEE-467E-47E1-BC92-FC5672FB045F}"/>
              </a:ext>
            </a:extLst>
          </p:cNvPr>
          <p:cNvSpPr/>
          <p:nvPr/>
        </p:nvSpPr>
        <p:spPr>
          <a:xfrm>
            <a:off x="6607321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C3885C40-C2F0-4133-8384-B017BA180078}"/>
              </a:ext>
            </a:extLst>
          </p:cNvPr>
          <p:cNvSpPr/>
          <p:nvPr/>
        </p:nvSpPr>
        <p:spPr>
          <a:xfrm>
            <a:off x="491300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FD87BA2-DD7A-4966-B801-97BE2DD099B4}"/>
              </a:ext>
            </a:extLst>
          </p:cNvPr>
          <p:cNvSpPr/>
          <p:nvPr/>
        </p:nvSpPr>
        <p:spPr>
          <a:xfrm>
            <a:off x="3218691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9FF1BE3B-6A0A-474A-A3AB-F198534F9204}"/>
              </a:ext>
            </a:extLst>
          </p:cNvPr>
          <p:cNvSpPr/>
          <p:nvPr/>
        </p:nvSpPr>
        <p:spPr>
          <a:xfrm>
            <a:off x="152437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06D3F202-7115-4E0A-AFC3-462CECFB991E}"/>
              </a:ext>
            </a:extLst>
          </p:cNvPr>
          <p:cNvSpPr/>
          <p:nvPr/>
        </p:nvSpPr>
        <p:spPr>
          <a:xfrm>
            <a:off x="13384584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6094BF1E-D2A9-4009-A1D5-D30E3DF8B1F6}"/>
              </a:ext>
            </a:extLst>
          </p:cNvPr>
          <p:cNvSpPr/>
          <p:nvPr/>
        </p:nvSpPr>
        <p:spPr>
          <a:xfrm>
            <a:off x="1169026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5" name="מלבן 24">
            <a:extLst>
              <a:ext uri="{FF2B5EF4-FFF2-40B4-BE49-F238E27FC236}">
                <a16:creationId xmlns:a16="http://schemas.microsoft.com/office/drawing/2014/main" id="{DA59484E-CED7-4152-97B2-060C64BFD23A}"/>
              </a:ext>
            </a:extLst>
          </p:cNvPr>
          <p:cNvSpPr/>
          <p:nvPr/>
        </p:nvSpPr>
        <p:spPr>
          <a:xfrm>
            <a:off x="9995951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A0024E51-CB86-4196-8CD3-1BED62BAAC99}"/>
              </a:ext>
            </a:extLst>
          </p:cNvPr>
          <p:cNvSpPr/>
          <p:nvPr/>
        </p:nvSpPr>
        <p:spPr>
          <a:xfrm>
            <a:off x="830163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7" name="מלבן 26">
            <a:extLst>
              <a:ext uri="{FF2B5EF4-FFF2-40B4-BE49-F238E27FC236}">
                <a16:creationId xmlns:a16="http://schemas.microsoft.com/office/drawing/2014/main" id="{69B8180E-AB15-4C17-B24E-E0031A9C851D}"/>
              </a:ext>
            </a:extLst>
          </p:cNvPr>
          <p:cNvSpPr/>
          <p:nvPr/>
        </p:nvSpPr>
        <p:spPr>
          <a:xfrm>
            <a:off x="6607321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CDFCF52D-9586-44F6-AA37-4073F6732D20}"/>
              </a:ext>
            </a:extLst>
          </p:cNvPr>
          <p:cNvSpPr/>
          <p:nvPr/>
        </p:nvSpPr>
        <p:spPr>
          <a:xfrm>
            <a:off x="491300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90726D0A-F19F-4C52-90D3-B5D55AC0EA5A}"/>
              </a:ext>
            </a:extLst>
          </p:cNvPr>
          <p:cNvSpPr/>
          <p:nvPr/>
        </p:nvSpPr>
        <p:spPr>
          <a:xfrm>
            <a:off x="3218691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0" name="מלבן 29">
            <a:extLst>
              <a:ext uri="{FF2B5EF4-FFF2-40B4-BE49-F238E27FC236}">
                <a16:creationId xmlns:a16="http://schemas.microsoft.com/office/drawing/2014/main" id="{6813506F-A641-4862-814C-2D2C85EFD51A}"/>
              </a:ext>
            </a:extLst>
          </p:cNvPr>
          <p:cNvSpPr/>
          <p:nvPr/>
        </p:nvSpPr>
        <p:spPr>
          <a:xfrm>
            <a:off x="152437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CA64C09E-8663-4EC4-BD0E-231F11DCA7C9}"/>
              </a:ext>
            </a:extLst>
          </p:cNvPr>
          <p:cNvSpPr/>
          <p:nvPr/>
        </p:nvSpPr>
        <p:spPr>
          <a:xfrm>
            <a:off x="13384584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מלבן 31">
            <a:extLst>
              <a:ext uri="{FF2B5EF4-FFF2-40B4-BE49-F238E27FC236}">
                <a16:creationId xmlns:a16="http://schemas.microsoft.com/office/drawing/2014/main" id="{924ADFBB-7255-4977-80FA-2F60025E00FD}"/>
              </a:ext>
            </a:extLst>
          </p:cNvPr>
          <p:cNvSpPr/>
          <p:nvPr/>
        </p:nvSpPr>
        <p:spPr>
          <a:xfrm>
            <a:off x="1169026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6058E43C-7DEC-418F-886D-E0298F28586A}"/>
              </a:ext>
            </a:extLst>
          </p:cNvPr>
          <p:cNvSpPr/>
          <p:nvPr/>
        </p:nvSpPr>
        <p:spPr>
          <a:xfrm>
            <a:off x="9995951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56AAE0A1-F302-467B-86F4-D70A2B1285F5}"/>
              </a:ext>
            </a:extLst>
          </p:cNvPr>
          <p:cNvSpPr/>
          <p:nvPr/>
        </p:nvSpPr>
        <p:spPr>
          <a:xfrm>
            <a:off x="830163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C16A6EFE-BF99-4A10-BF8C-6BE2956BFF56}"/>
              </a:ext>
            </a:extLst>
          </p:cNvPr>
          <p:cNvSpPr/>
          <p:nvPr/>
        </p:nvSpPr>
        <p:spPr>
          <a:xfrm>
            <a:off x="491300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D455A617-22DE-4180-A361-15C62323A8FA}"/>
              </a:ext>
            </a:extLst>
          </p:cNvPr>
          <p:cNvSpPr/>
          <p:nvPr/>
        </p:nvSpPr>
        <p:spPr>
          <a:xfrm>
            <a:off x="3218691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8" name="מלבן 37">
            <a:extLst>
              <a:ext uri="{FF2B5EF4-FFF2-40B4-BE49-F238E27FC236}">
                <a16:creationId xmlns:a16="http://schemas.microsoft.com/office/drawing/2014/main" id="{2AAB1089-779A-4684-8851-1FF958CEDC8A}"/>
              </a:ext>
            </a:extLst>
          </p:cNvPr>
          <p:cNvSpPr/>
          <p:nvPr/>
        </p:nvSpPr>
        <p:spPr>
          <a:xfrm>
            <a:off x="152437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9" name="מלבן 38">
            <a:extLst>
              <a:ext uri="{FF2B5EF4-FFF2-40B4-BE49-F238E27FC236}">
                <a16:creationId xmlns:a16="http://schemas.microsoft.com/office/drawing/2014/main" id="{359FA30A-CBC0-4D7E-A913-16C4BCB4C326}"/>
              </a:ext>
            </a:extLst>
          </p:cNvPr>
          <p:cNvSpPr/>
          <p:nvPr/>
        </p:nvSpPr>
        <p:spPr>
          <a:xfrm>
            <a:off x="6615832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E2BF5106-44ED-48B3-9700-ECCA652B1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3" y="-29964"/>
            <a:ext cx="15466893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5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מלבן 138">
            <a:extLst>
              <a:ext uri="{FF2B5EF4-FFF2-40B4-BE49-F238E27FC236}">
                <a16:creationId xmlns:a16="http://schemas.microsoft.com/office/drawing/2014/main" id="{DB0329BA-3F90-46F7-8027-1B6CE10AF8C9}"/>
              </a:ext>
            </a:extLst>
          </p:cNvPr>
          <p:cNvSpPr/>
          <p:nvPr/>
        </p:nvSpPr>
        <p:spPr>
          <a:xfrm>
            <a:off x="830163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30" name="מלבן 129">
            <a:extLst>
              <a:ext uri="{FF2B5EF4-FFF2-40B4-BE49-F238E27FC236}">
                <a16:creationId xmlns:a16="http://schemas.microsoft.com/office/drawing/2014/main" id="{A0F01F7C-0DAF-46B7-92C5-BF8A1106E4E8}"/>
              </a:ext>
            </a:extLst>
          </p:cNvPr>
          <p:cNvSpPr/>
          <p:nvPr/>
        </p:nvSpPr>
        <p:spPr>
          <a:xfrm>
            <a:off x="1169026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00" name="מלבן 99">
            <a:extLst>
              <a:ext uri="{FF2B5EF4-FFF2-40B4-BE49-F238E27FC236}">
                <a16:creationId xmlns:a16="http://schemas.microsoft.com/office/drawing/2014/main" id="{FF494D17-BC10-4444-9B49-E20842654EAF}"/>
              </a:ext>
            </a:extLst>
          </p:cNvPr>
          <p:cNvSpPr/>
          <p:nvPr/>
        </p:nvSpPr>
        <p:spPr>
          <a:xfrm>
            <a:off x="13384584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1" name="מלבן 80">
            <a:extLst>
              <a:ext uri="{FF2B5EF4-FFF2-40B4-BE49-F238E27FC236}">
                <a16:creationId xmlns:a16="http://schemas.microsoft.com/office/drawing/2014/main" id="{861A9B46-A3B4-49ED-9A0E-4BDAA99FB990}"/>
              </a:ext>
            </a:extLst>
          </p:cNvPr>
          <p:cNvSpPr/>
          <p:nvPr/>
        </p:nvSpPr>
        <p:spPr>
          <a:xfrm>
            <a:off x="9991907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FF00E362-4385-497E-84F8-19C1D8D2BAD9}"/>
              </a:ext>
            </a:extLst>
          </p:cNvPr>
          <p:cNvSpPr/>
          <p:nvPr/>
        </p:nvSpPr>
        <p:spPr>
          <a:xfrm>
            <a:off x="13384584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5DA0788C-0B4B-4B05-9D8E-D577DBECFA34}"/>
              </a:ext>
            </a:extLst>
          </p:cNvPr>
          <p:cNvSpPr/>
          <p:nvPr/>
        </p:nvSpPr>
        <p:spPr>
          <a:xfrm>
            <a:off x="1169026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1E4F980D-91C3-4F6B-99B1-2E96F94B0142}"/>
              </a:ext>
            </a:extLst>
          </p:cNvPr>
          <p:cNvSpPr/>
          <p:nvPr/>
        </p:nvSpPr>
        <p:spPr>
          <a:xfrm>
            <a:off x="9995951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56EE3F26-C63D-4F4A-84C1-95139A53FB86}"/>
              </a:ext>
            </a:extLst>
          </p:cNvPr>
          <p:cNvSpPr/>
          <p:nvPr/>
        </p:nvSpPr>
        <p:spPr>
          <a:xfrm>
            <a:off x="830163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E9613AEE-467E-47E1-BC92-FC5672FB045F}"/>
              </a:ext>
            </a:extLst>
          </p:cNvPr>
          <p:cNvSpPr/>
          <p:nvPr/>
        </p:nvSpPr>
        <p:spPr>
          <a:xfrm>
            <a:off x="6607321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C3885C40-C2F0-4133-8384-B017BA180078}"/>
              </a:ext>
            </a:extLst>
          </p:cNvPr>
          <p:cNvSpPr/>
          <p:nvPr/>
        </p:nvSpPr>
        <p:spPr>
          <a:xfrm>
            <a:off x="491300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3FD87BA2-DD7A-4966-B801-97BE2DD099B4}"/>
              </a:ext>
            </a:extLst>
          </p:cNvPr>
          <p:cNvSpPr/>
          <p:nvPr/>
        </p:nvSpPr>
        <p:spPr>
          <a:xfrm>
            <a:off x="3218691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9FF1BE3B-6A0A-474A-A3AB-F198534F9204}"/>
              </a:ext>
            </a:extLst>
          </p:cNvPr>
          <p:cNvSpPr/>
          <p:nvPr/>
        </p:nvSpPr>
        <p:spPr>
          <a:xfrm>
            <a:off x="1524376" y="3275856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06D3F202-7115-4E0A-AFC3-462CECFB991E}"/>
              </a:ext>
            </a:extLst>
          </p:cNvPr>
          <p:cNvSpPr/>
          <p:nvPr/>
        </p:nvSpPr>
        <p:spPr>
          <a:xfrm>
            <a:off x="13384584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6094BF1E-D2A9-4009-A1D5-D30E3DF8B1F6}"/>
              </a:ext>
            </a:extLst>
          </p:cNvPr>
          <p:cNvSpPr/>
          <p:nvPr/>
        </p:nvSpPr>
        <p:spPr>
          <a:xfrm>
            <a:off x="1169026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A0024E51-CB86-4196-8CD3-1BED62BAAC99}"/>
              </a:ext>
            </a:extLst>
          </p:cNvPr>
          <p:cNvSpPr/>
          <p:nvPr/>
        </p:nvSpPr>
        <p:spPr>
          <a:xfrm>
            <a:off x="830163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7" name="מלבן 26">
            <a:extLst>
              <a:ext uri="{FF2B5EF4-FFF2-40B4-BE49-F238E27FC236}">
                <a16:creationId xmlns:a16="http://schemas.microsoft.com/office/drawing/2014/main" id="{69B8180E-AB15-4C17-B24E-E0031A9C851D}"/>
              </a:ext>
            </a:extLst>
          </p:cNvPr>
          <p:cNvSpPr/>
          <p:nvPr/>
        </p:nvSpPr>
        <p:spPr>
          <a:xfrm>
            <a:off x="6607321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CDFCF52D-9586-44F6-AA37-4073F6732D20}"/>
              </a:ext>
            </a:extLst>
          </p:cNvPr>
          <p:cNvSpPr/>
          <p:nvPr/>
        </p:nvSpPr>
        <p:spPr>
          <a:xfrm>
            <a:off x="491300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29" name="מלבן 28">
            <a:extLst>
              <a:ext uri="{FF2B5EF4-FFF2-40B4-BE49-F238E27FC236}">
                <a16:creationId xmlns:a16="http://schemas.microsoft.com/office/drawing/2014/main" id="{90726D0A-F19F-4C52-90D3-B5D55AC0EA5A}"/>
              </a:ext>
            </a:extLst>
          </p:cNvPr>
          <p:cNvSpPr/>
          <p:nvPr/>
        </p:nvSpPr>
        <p:spPr>
          <a:xfrm>
            <a:off x="3218691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0" name="מלבן 29">
            <a:extLst>
              <a:ext uri="{FF2B5EF4-FFF2-40B4-BE49-F238E27FC236}">
                <a16:creationId xmlns:a16="http://schemas.microsoft.com/office/drawing/2014/main" id="{6813506F-A641-4862-814C-2D2C85EFD51A}"/>
              </a:ext>
            </a:extLst>
          </p:cNvPr>
          <p:cNvSpPr/>
          <p:nvPr/>
        </p:nvSpPr>
        <p:spPr>
          <a:xfrm>
            <a:off x="1524376" y="4837162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6058E43C-7DEC-418F-886D-E0298F28586A}"/>
              </a:ext>
            </a:extLst>
          </p:cNvPr>
          <p:cNvSpPr/>
          <p:nvPr/>
        </p:nvSpPr>
        <p:spPr>
          <a:xfrm>
            <a:off x="9995951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56AAE0A1-F302-467B-86F4-D70A2B1285F5}"/>
              </a:ext>
            </a:extLst>
          </p:cNvPr>
          <p:cNvSpPr/>
          <p:nvPr/>
        </p:nvSpPr>
        <p:spPr>
          <a:xfrm>
            <a:off x="830163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id="{729DDDA5-F833-45E7-8633-E2E187C2CD25}"/>
              </a:ext>
            </a:extLst>
          </p:cNvPr>
          <p:cNvSpPr/>
          <p:nvPr/>
        </p:nvSpPr>
        <p:spPr>
          <a:xfrm>
            <a:off x="6615832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C16A6EFE-BF99-4A10-BF8C-6BE2956BFF56}"/>
              </a:ext>
            </a:extLst>
          </p:cNvPr>
          <p:cNvSpPr/>
          <p:nvPr/>
        </p:nvSpPr>
        <p:spPr>
          <a:xfrm>
            <a:off x="491300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7" name="מלבן 36">
            <a:extLst>
              <a:ext uri="{FF2B5EF4-FFF2-40B4-BE49-F238E27FC236}">
                <a16:creationId xmlns:a16="http://schemas.microsoft.com/office/drawing/2014/main" id="{D455A617-22DE-4180-A361-15C62323A8FA}"/>
              </a:ext>
            </a:extLst>
          </p:cNvPr>
          <p:cNvSpPr/>
          <p:nvPr/>
        </p:nvSpPr>
        <p:spPr>
          <a:xfrm>
            <a:off x="3218691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sp>
        <p:nvSpPr>
          <p:cNvPr id="38" name="מלבן 37">
            <a:extLst>
              <a:ext uri="{FF2B5EF4-FFF2-40B4-BE49-F238E27FC236}">
                <a16:creationId xmlns:a16="http://schemas.microsoft.com/office/drawing/2014/main" id="{2AAB1089-779A-4684-8851-1FF958CEDC8A}"/>
              </a:ext>
            </a:extLst>
          </p:cNvPr>
          <p:cNvSpPr/>
          <p:nvPr/>
        </p:nvSpPr>
        <p:spPr>
          <a:xfrm>
            <a:off x="1524376" y="6372200"/>
            <a:ext cx="133667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/>
          </a:p>
        </p:txBody>
      </p:sp>
      <p:grpSp>
        <p:nvGrpSpPr>
          <p:cNvPr id="49" name="קבוצה 48">
            <a:extLst>
              <a:ext uri="{FF2B5EF4-FFF2-40B4-BE49-F238E27FC236}">
                <a16:creationId xmlns:a16="http://schemas.microsoft.com/office/drawing/2014/main" id="{B5C6AA84-167B-459A-8D48-C1BA11ABA89C}"/>
              </a:ext>
            </a:extLst>
          </p:cNvPr>
          <p:cNvGrpSpPr/>
          <p:nvPr/>
        </p:nvGrpSpPr>
        <p:grpSpPr>
          <a:xfrm>
            <a:off x="13384584" y="3275856"/>
            <a:ext cx="1336678" cy="1296144"/>
            <a:chOff x="13384584" y="3275856"/>
            <a:chExt cx="1336678" cy="1296144"/>
          </a:xfrm>
        </p:grpSpPr>
        <p:sp>
          <p:nvSpPr>
            <p:cNvPr id="51" name="מלבן 50">
              <a:extLst>
                <a:ext uri="{FF2B5EF4-FFF2-40B4-BE49-F238E27FC236}">
                  <a16:creationId xmlns:a16="http://schemas.microsoft.com/office/drawing/2014/main" id="{DF65C5FC-636D-4CA4-AABF-D186B0952325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2" name="גרפיקה 51">
              <a:extLst>
                <a:ext uri="{FF2B5EF4-FFF2-40B4-BE49-F238E27FC236}">
                  <a16:creationId xmlns:a16="http://schemas.microsoft.com/office/drawing/2014/main" id="{5891B945-279C-4EC3-9CB0-52FD6F98A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53" name="קבוצה 52">
            <a:extLst>
              <a:ext uri="{FF2B5EF4-FFF2-40B4-BE49-F238E27FC236}">
                <a16:creationId xmlns:a16="http://schemas.microsoft.com/office/drawing/2014/main" id="{2BEDA56C-F261-4B87-B124-6E56F947BFB6}"/>
              </a:ext>
            </a:extLst>
          </p:cNvPr>
          <p:cNvGrpSpPr/>
          <p:nvPr/>
        </p:nvGrpSpPr>
        <p:grpSpPr>
          <a:xfrm>
            <a:off x="11690266" y="3275856"/>
            <a:ext cx="1336678" cy="1296144"/>
            <a:chOff x="13384584" y="3275856"/>
            <a:chExt cx="1336678" cy="1296144"/>
          </a:xfrm>
        </p:grpSpPr>
        <p:sp>
          <p:nvSpPr>
            <p:cNvPr id="54" name="מלבן 53">
              <a:extLst>
                <a:ext uri="{FF2B5EF4-FFF2-40B4-BE49-F238E27FC236}">
                  <a16:creationId xmlns:a16="http://schemas.microsoft.com/office/drawing/2014/main" id="{76189CC5-519C-4535-8E6B-D54754132458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5" name="גרפיקה 54">
              <a:extLst>
                <a:ext uri="{FF2B5EF4-FFF2-40B4-BE49-F238E27FC236}">
                  <a16:creationId xmlns:a16="http://schemas.microsoft.com/office/drawing/2014/main" id="{C471D356-E2B2-4078-A263-B1712AC2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56" name="קבוצה 55">
            <a:extLst>
              <a:ext uri="{FF2B5EF4-FFF2-40B4-BE49-F238E27FC236}">
                <a16:creationId xmlns:a16="http://schemas.microsoft.com/office/drawing/2014/main" id="{553D53AB-C2F6-4769-91F5-07F35A2BDA0E}"/>
              </a:ext>
            </a:extLst>
          </p:cNvPr>
          <p:cNvGrpSpPr/>
          <p:nvPr/>
        </p:nvGrpSpPr>
        <p:grpSpPr>
          <a:xfrm>
            <a:off x="9995948" y="3275856"/>
            <a:ext cx="1336678" cy="1296144"/>
            <a:chOff x="13384584" y="3275856"/>
            <a:chExt cx="1336678" cy="1296144"/>
          </a:xfrm>
        </p:grpSpPr>
        <p:sp>
          <p:nvSpPr>
            <p:cNvPr id="57" name="מלבן 56">
              <a:extLst>
                <a:ext uri="{FF2B5EF4-FFF2-40B4-BE49-F238E27FC236}">
                  <a16:creationId xmlns:a16="http://schemas.microsoft.com/office/drawing/2014/main" id="{8BBCA538-B951-4E1F-9072-182DC960A828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58" name="גרפיקה 57">
              <a:extLst>
                <a:ext uri="{FF2B5EF4-FFF2-40B4-BE49-F238E27FC236}">
                  <a16:creationId xmlns:a16="http://schemas.microsoft.com/office/drawing/2014/main" id="{76C5ECBE-B26A-4640-8847-7690877D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59" name="קבוצה 58">
            <a:extLst>
              <a:ext uri="{FF2B5EF4-FFF2-40B4-BE49-F238E27FC236}">
                <a16:creationId xmlns:a16="http://schemas.microsoft.com/office/drawing/2014/main" id="{CDE13F62-C406-4B2F-9283-E9F2CE6C50FA}"/>
              </a:ext>
            </a:extLst>
          </p:cNvPr>
          <p:cNvGrpSpPr/>
          <p:nvPr/>
        </p:nvGrpSpPr>
        <p:grpSpPr>
          <a:xfrm>
            <a:off x="8301636" y="3275856"/>
            <a:ext cx="1336678" cy="1296144"/>
            <a:chOff x="13384584" y="3275856"/>
            <a:chExt cx="1336678" cy="1296144"/>
          </a:xfrm>
        </p:grpSpPr>
        <p:sp>
          <p:nvSpPr>
            <p:cNvPr id="60" name="מלבן 59">
              <a:extLst>
                <a:ext uri="{FF2B5EF4-FFF2-40B4-BE49-F238E27FC236}">
                  <a16:creationId xmlns:a16="http://schemas.microsoft.com/office/drawing/2014/main" id="{540AB033-F87B-4B14-A861-BC451287D36A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1" name="גרפיקה 60">
              <a:extLst>
                <a:ext uri="{FF2B5EF4-FFF2-40B4-BE49-F238E27FC236}">
                  <a16:creationId xmlns:a16="http://schemas.microsoft.com/office/drawing/2014/main" id="{DA25EF8E-1D12-414D-8D91-4899C6164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62" name="קבוצה 61">
            <a:extLst>
              <a:ext uri="{FF2B5EF4-FFF2-40B4-BE49-F238E27FC236}">
                <a16:creationId xmlns:a16="http://schemas.microsoft.com/office/drawing/2014/main" id="{8CCC0E5C-294B-4B2C-B6EC-05AFBB0D1FF5}"/>
              </a:ext>
            </a:extLst>
          </p:cNvPr>
          <p:cNvGrpSpPr/>
          <p:nvPr/>
        </p:nvGrpSpPr>
        <p:grpSpPr>
          <a:xfrm>
            <a:off x="6607321" y="3275856"/>
            <a:ext cx="1336678" cy="1296144"/>
            <a:chOff x="13384584" y="3275856"/>
            <a:chExt cx="1336678" cy="1296144"/>
          </a:xfrm>
        </p:grpSpPr>
        <p:sp>
          <p:nvSpPr>
            <p:cNvPr id="63" name="מלבן 62">
              <a:extLst>
                <a:ext uri="{FF2B5EF4-FFF2-40B4-BE49-F238E27FC236}">
                  <a16:creationId xmlns:a16="http://schemas.microsoft.com/office/drawing/2014/main" id="{234EFA0F-23F8-48FE-8869-4E1D88B63305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4" name="גרפיקה 63">
              <a:extLst>
                <a:ext uri="{FF2B5EF4-FFF2-40B4-BE49-F238E27FC236}">
                  <a16:creationId xmlns:a16="http://schemas.microsoft.com/office/drawing/2014/main" id="{B8546FD4-53D3-4273-8C17-20D86812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65" name="קבוצה 64">
            <a:extLst>
              <a:ext uri="{FF2B5EF4-FFF2-40B4-BE49-F238E27FC236}">
                <a16:creationId xmlns:a16="http://schemas.microsoft.com/office/drawing/2014/main" id="{CAC38828-02A9-48B0-AFDC-C3010FC5E989}"/>
              </a:ext>
            </a:extLst>
          </p:cNvPr>
          <p:cNvGrpSpPr/>
          <p:nvPr/>
        </p:nvGrpSpPr>
        <p:grpSpPr>
          <a:xfrm>
            <a:off x="4913006" y="3275856"/>
            <a:ext cx="1336678" cy="1296144"/>
            <a:chOff x="13384584" y="3275856"/>
            <a:chExt cx="1336678" cy="1296144"/>
          </a:xfrm>
        </p:grpSpPr>
        <p:sp>
          <p:nvSpPr>
            <p:cNvPr id="66" name="מלבן 65">
              <a:extLst>
                <a:ext uri="{FF2B5EF4-FFF2-40B4-BE49-F238E27FC236}">
                  <a16:creationId xmlns:a16="http://schemas.microsoft.com/office/drawing/2014/main" id="{6F82F1C9-77DC-47F7-9C7E-5B403DF84949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7" name="גרפיקה 66">
              <a:extLst>
                <a:ext uri="{FF2B5EF4-FFF2-40B4-BE49-F238E27FC236}">
                  <a16:creationId xmlns:a16="http://schemas.microsoft.com/office/drawing/2014/main" id="{7D3BC7FC-EA1E-4C6A-855F-8CC9ED3E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68" name="קבוצה 67">
            <a:extLst>
              <a:ext uri="{FF2B5EF4-FFF2-40B4-BE49-F238E27FC236}">
                <a16:creationId xmlns:a16="http://schemas.microsoft.com/office/drawing/2014/main" id="{7FE82818-B91C-4D5E-B5E9-BACEF4B596C4}"/>
              </a:ext>
            </a:extLst>
          </p:cNvPr>
          <p:cNvGrpSpPr/>
          <p:nvPr/>
        </p:nvGrpSpPr>
        <p:grpSpPr>
          <a:xfrm>
            <a:off x="3218688" y="3275856"/>
            <a:ext cx="1336678" cy="1296144"/>
            <a:chOff x="13384584" y="3275856"/>
            <a:chExt cx="1336678" cy="1296144"/>
          </a:xfrm>
        </p:grpSpPr>
        <p:sp>
          <p:nvSpPr>
            <p:cNvPr id="69" name="מלבן 68">
              <a:extLst>
                <a:ext uri="{FF2B5EF4-FFF2-40B4-BE49-F238E27FC236}">
                  <a16:creationId xmlns:a16="http://schemas.microsoft.com/office/drawing/2014/main" id="{309276B9-EC98-4FA4-AE65-F017EB70F7E8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70" name="גרפיקה 69">
              <a:extLst>
                <a:ext uri="{FF2B5EF4-FFF2-40B4-BE49-F238E27FC236}">
                  <a16:creationId xmlns:a16="http://schemas.microsoft.com/office/drawing/2014/main" id="{E79A5418-8002-4168-9B6E-0AD9C6F9E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71" name="קבוצה 70">
            <a:extLst>
              <a:ext uri="{FF2B5EF4-FFF2-40B4-BE49-F238E27FC236}">
                <a16:creationId xmlns:a16="http://schemas.microsoft.com/office/drawing/2014/main" id="{8193C04F-5E9D-4222-8894-57A36EB6E100}"/>
              </a:ext>
            </a:extLst>
          </p:cNvPr>
          <p:cNvGrpSpPr/>
          <p:nvPr/>
        </p:nvGrpSpPr>
        <p:grpSpPr>
          <a:xfrm>
            <a:off x="1524373" y="3275856"/>
            <a:ext cx="1336678" cy="1296144"/>
            <a:chOff x="13384584" y="3275856"/>
            <a:chExt cx="1336678" cy="1296144"/>
          </a:xfrm>
        </p:grpSpPr>
        <p:sp>
          <p:nvSpPr>
            <p:cNvPr id="72" name="מלבן 71">
              <a:extLst>
                <a:ext uri="{FF2B5EF4-FFF2-40B4-BE49-F238E27FC236}">
                  <a16:creationId xmlns:a16="http://schemas.microsoft.com/office/drawing/2014/main" id="{D0DDE0D3-A130-4054-95E3-29A98118E5D6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73" name="גרפיקה 72">
              <a:extLst>
                <a:ext uri="{FF2B5EF4-FFF2-40B4-BE49-F238E27FC236}">
                  <a16:creationId xmlns:a16="http://schemas.microsoft.com/office/drawing/2014/main" id="{822B76B1-0AEA-484D-A01F-E3EA3865E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74" name="קבוצה 73">
            <a:extLst>
              <a:ext uri="{FF2B5EF4-FFF2-40B4-BE49-F238E27FC236}">
                <a16:creationId xmlns:a16="http://schemas.microsoft.com/office/drawing/2014/main" id="{700F0DB5-3AA8-411D-A761-1C9DA4B39DE7}"/>
              </a:ext>
            </a:extLst>
          </p:cNvPr>
          <p:cNvGrpSpPr/>
          <p:nvPr/>
        </p:nvGrpSpPr>
        <p:grpSpPr>
          <a:xfrm>
            <a:off x="13384584" y="4837162"/>
            <a:ext cx="1336678" cy="1296144"/>
            <a:chOff x="13384584" y="3275856"/>
            <a:chExt cx="1336678" cy="1296144"/>
          </a:xfrm>
        </p:grpSpPr>
        <p:sp>
          <p:nvSpPr>
            <p:cNvPr id="75" name="מלבן 74">
              <a:extLst>
                <a:ext uri="{FF2B5EF4-FFF2-40B4-BE49-F238E27FC236}">
                  <a16:creationId xmlns:a16="http://schemas.microsoft.com/office/drawing/2014/main" id="{60CAF87F-11CD-4EAA-88FF-BEF2FDF1A0BD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76" name="גרפיקה 75">
              <a:extLst>
                <a:ext uri="{FF2B5EF4-FFF2-40B4-BE49-F238E27FC236}">
                  <a16:creationId xmlns:a16="http://schemas.microsoft.com/office/drawing/2014/main" id="{9BC88706-5DDF-416E-85B9-26F5C3976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77" name="קבוצה 76">
            <a:extLst>
              <a:ext uri="{FF2B5EF4-FFF2-40B4-BE49-F238E27FC236}">
                <a16:creationId xmlns:a16="http://schemas.microsoft.com/office/drawing/2014/main" id="{293F1210-40D7-488B-A948-7E725356D973}"/>
              </a:ext>
            </a:extLst>
          </p:cNvPr>
          <p:cNvGrpSpPr/>
          <p:nvPr/>
        </p:nvGrpSpPr>
        <p:grpSpPr>
          <a:xfrm>
            <a:off x="11690266" y="4837162"/>
            <a:ext cx="1336678" cy="1296144"/>
            <a:chOff x="13384584" y="3275856"/>
            <a:chExt cx="1336678" cy="1296144"/>
          </a:xfrm>
        </p:grpSpPr>
        <p:sp>
          <p:nvSpPr>
            <p:cNvPr id="78" name="מלבן 77">
              <a:extLst>
                <a:ext uri="{FF2B5EF4-FFF2-40B4-BE49-F238E27FC236}">
                  <a16:creationId xmlns:a16="http://schemas.microsoft.com/office/drawing/2014/main" id="{E7BCFE92-77D1-48DE-87A2-A395F2598269}"/>
                </a:ext>
              </a:extLst>
            </p:cNvPr>
            <p:cNvSpPr/>
            <p:nvPr/>
          </p:nvSpPr>
          <p:spPr>
            <a:xfrm>
              <a:off x="13384584" y="3275856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79" name="גרפיקה 78">
              <a:extLst>
                <a:ext uri="{FF2B5EF4-FFF2-40B4-BE49-F238E27FC236}">
                  <a16:creationId xmlns:a16="http://schemas.microsoft.com/office/drawing/2014/main" id="{B50C82AE-3201-469E-8A6D-C3EABD875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00608" y="3491880"/>
              <a:ext cx="896548" cy="896548"/>
            </a:xfrm>
            <a:prstGeom prst="rect">
              <a:avLst/>
            </a:prstGeom>
          </p:spPr>
        </p:pic>
      </p:grpSp>
      <p:grpSp>
        <p:nvGrpSpPr>
          <p:cNvPr id="131" name="קבוצה 130">
            <a:extLst>
              <a:ext uri="{FF2B5EF4-FFF2-40B4-BE49-F238E27FC236}">
                <a16:creationId xmlns:a16="http://schemas.microsoft.com/office/drawing/2014/main" id="{B3B18B34-BA95-474F-86F4-184D7BD58E73}"/>
              </a:ext>
            </a:extLst>
          </p:cNvPr>
          <p:cNvGrpSpPr/>
          <p:nvPr/>
        </p:nvGrpSpPr>
        <p:grpSpPr>
          <a:xfrm>
            <a:off x="9995948" y="6372200"/>
            <a:ext cx="1336678" cy="1296144"/>
            <a:chOff x="13384584" y="6372200"/>
            <a:chExt cx="1336678" cy="1296144"/>
          </a:xfrm>
        </p:grpSpPr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CA64C09E-8663-4EC4-BD0E-231F11DCA7C9}"/>
                </a:ext>
              </a:extLst>
            </p:cNvPr>
            <p:cNvSpPr/>
            <p:nvPr/>
          </p:nvSpPr>
          <p:spPr>
            <a:xfrm>
              <a:off x="13384584" y="6372200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5" name="גרפיקה 14">
              <a:extLst>
                <a:ext uri="{FF2B5EF4-FFF2-40B4-BE49-F238E27FC236}">
                  <a16:creationId xmlns:a16="http://schemas.microsoft.com/office/drawing/2014/main" id="{ECB9F56E-AFAF-4DCE-9A01-FACC99CD6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07195" y="6532315"/>
              <a:ext cx="946615" cy="946615"/>
            </a:xfrm>
            <a:prstGeom prst="rect">
              <a:avLst/>
            </a:prstGeom>
          </p:spPr>
        </p:pic>
      </p:grpSp>
      <p:grpSp>
        <p:nvGrpSpPr>
          <p:cNvPr id="132" name="קבוצה 131">
            <a:extLst>
              <a:ext uri="{FF2B5EF4-FFF2-40B4-BE49-F238E27FC236}">
                <a16:creationId xmlns:a16="http://schemas.microsoft.com/office/drawing/2014/main" id="{776546BA-0D4D-43B1-A461-BED56D55C1AF}"/>
              </a:ext>
            </a:extLst>
          </p:cNvPr>
          <p:cNvGrpSpPr/>
          <p:nvPr/>
        </p:nvGrpSpPr>
        <p:grpSpPr>
          <a:xfrm>
            <a:off x="13384581" y="6372200"/>
            <a:ext cx="1336678" cy="1296144"/>
            <a:chOff x="11690266" y="6372200"/>
            <a:chExt cx="1336678" cy="1296144"/>
          </a:xfrm>
        </p:grpSpPr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924ADFBB-7255-4977-80FA-2F60025E00FD}"/>
                </a:ext>
              </a:extLst>
            </p:cNvPr>
            <p:cNvSpPr/>
            <p:nvPr/>
          </p:nvSpPr>
          <p:spPr>
            <a:xfrm>
              <a:off x="11690266" y="6372200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07" name="גרפיקה 106">
              <a:extLst>
                <a:ext uri="{FF2B5EF4-FFF2-40B4-BE49-F238E27FC236}">
                  <a16:creationId xmlns:a16="http://schemas.microsoft.com/office/drawing/2014/main" id="{F6B5AAB8-B5BB-48AF-90B0-901B2A40B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893999" y="6532314"/>
              <a:ext cx="946615" cy="946615"/>
            </a:xfrm>
            <a:prstGeom prst="rect">
              <a:avLst/>
            </a:prstGeom>
          </p:spPr>
        </p:pic>
      </p:grpSp>
      <p:grpSp>
        <p:nvGrpSpPr>
          <p:cNvPr id="114" name="קבוצה 113">
            <a:extLst>
              <a:ext uri="{FF2B5EF4-FFF2-40B4-BE49-F238E27FC236}">
                <a16:creationId xmlns:a16="http://schemas.microsoft.com/office/drawing/2014/main" id="{A5CB6784-FB06-4DD4-9E65-F079ADDBB253}"/>
              </a:ext>
            </a:extLst>
          </p:cNvPr>
          <p:cNvGrpSpPr/>
          <p:nvPr/>
        </p:nvGrpSpPr>
        <p:grpSpPr>
          <a:xfrm>
            <a:off x="9991907" y="4837162"/>
            <a:ext cx="1336678" cy="1296144"/>
            <a:chOff x="9995951" y="4837162"/>
            <a:chExt cx="1336678" cy="1296144"/>
          </a:xfrm>
        </p:grpSpPr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DA59484E-CED7-4152-97B2-060C64BFD23A}"/>
                </a:ext>
              </a:extLst>
            </p:cNvPr>
            <p:cNvSpPr/>
            <p:nvPr/>
          </p:nvSpPr>
          <p:spPr>
            <a:xfrm>
              <a:off x="9995951" y="4837162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13" name="גרפיקה 112">
              <a:extLst>
                <a:ext uri="{FF2B5EF4-FFF2-40B4-BE49-F238E27FC236}">
                  <a16:creationId xmlns:a16="http://schemas.microsoft.com/office/drawing/2014/main" id="{CDBDEF79-6A9C-43BB-9EA8-C91A214B8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11972" y="5056068"/>
              <a:ext cx="896548" cy="896548"/>
            </a:xfrm>
            <a:prstGeom prst="rect">
              <a:avLst/>
            </a:prstGeom>
          </p:spPr>
        </p:pic>
      </p:grpSp>
      <p:grpSp>
        <p:nvGrpSpPr>
          <p:cNvPr id="115" name="קבוצה 114">
            <a:extLst>
              <a:ext uri="{FF2B5EF4-FFF2-40B4-BE49-F238E27FC236}">
                <a16:creationId xmlns:a16="http://schemas.microsoft.com/office/drawing/2014/main" id="{B12E8A45-0392-4483-AC8C-26024C42D799}"/>
              </a:ext>
            </a:extLst>
          </p:cNvPr>
          <p:cNvGrpSpPr/>
          <p:nvPr/>
        </p:nvGrpSpPr>
        <p:grpSpPr>
          <a:xfrm>
            <a:off x="8305680" y="4837162"/>
            <a:ext cx="1336678" cy="1296144"/>
            <a:chOff x="9995951" y="4837162"/>
            <a:chExt cx="1336678" cy="1296144"/>
          </a:xfrm>
        </p:grpSpPr>
        <p:sp>
          <p:nvSpPr>
            <p:cNvPr id="116" name="מלבן 115">
              <a:extLst>
                <a:ext uri="{FF2B5EF4-FFF2-40B4-BE49-F238E27FC236}">
                  <a16:creationId xmlns:a16="http://schemas.microsoft.com/office/drawing/2014/main" id="{5C35D889-BB18-4A1C-9B07-869A2C4BCB94}"/>
                </a:ext>
              </a:extLst>
            </p:cNvPr>
            <p:cNvSpPr/>
            <p:nvPr/>
          </p:nvSpPr>
          <p:spPr>
            <a:xfrm>
              <a:off x="9995951" y="4837162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17" name="גרפיקה 116">
              <a:extLst>
                <a:ext uri="{FF2B5EF4-FFF2-40B4-BE49-F238E27FC236}">
                  <a16:creationId xmlns:a16="http://schemas.microsoft.com/office/drawing/2014/main" id="{A00063CE-A4DB-40E7-905B-6FDFE8D1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11972" y="5056068"/>
              <a:ext cx="896548" cy="896548"/>
            </a:xfrm>
            <a:prstGeom prst="rect">
              <a:avLst/>
            </a:prstGeom>
          </p:spPr>
        </p:pic>
      </p:grpSp>
      <p:grpSp>
        <p:nvGrpSpPr>
          <p:cNvPr id="118" name="קבוצה 117">
            <a:extLst>
              <a:ext uri="{FF2B5EF4-FFF2-40B4-BE49-F238E27FC236}">
                <a16:creationId xmlns:a16="http://schemas.microsoft.com/office/drawing/2014/main" id="{05A6D639-951E-44CF-A777-CDBD0D004DD7}"/>
              </a:ext>
            </a:extLst>
          </p:cNvPr>
          <p:cNvGrpSpPr/>
          <p:nvPr/>
        </p:nvGrpSpPr>
        <p:grpSpPr>
          <a:xfrm>
            <a:off x="6603277" y="4837162"/>
            <a:ext cx="1336678" cy="1296144"/>
            <a:chOff x="9995951" y="4837162"/>
            <a:chExt cx="1336678" cy="1296144"/>
          </a:xfrm>
        </p:grpSpPr>
        <p:sp>
          <p:nvSpPr>
            <p:cNvPr id="119" name="מלבן 118">
              <a:extLst>
                <a:ext uri="{FF2B5EF4-FFF2-40B4-BE49-F238E27FC236}">
                  <a16:creationId xmlns:a16="http://schemas.microsoft.com/office/drawing/2014/main" id="{9EA8F936-988F-4171-B376-76383F5E79EF}"/>
                </a:ext>
              </a:extLst>
            </p:cNvPr>
            <p:cNvSpPr/>
            <p:nvPr/>
          </p:nvSpPr>
          <p:spPr>
            <a:xfrm>
              <a:off x="9995951" y="4837162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20" name="גרפיקה 119">
              <a:extLst>
                <a:ext uri="{FF2B5EF4-FFF2-40B4-BE49-F238E27FC236}">
                  <a16:creationId xmlns:a16="http://schemas.microsoft.com/office/drawing/2014/main" id="{287559EF-4CFC-4470-AE30-12FAF4E45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11972" y="5056068"/>
              <a:ext cx="896548" cy="896548"/>
            </a:xfrm>
            <a:prstGeom prst="rect">
              <a:avLst/>
            </a:prstGeom>
          </p:spPr>
        </p:pic>
      </p:grpSp>
      <p:grpSp>
        <p:nvGrpSpPr>
          <p:cNvPr id="121" name="קבוצה 120">
            <a:extLst>
              <a:ext uri="{FF2B5EF4-FFF2-40B4-BE49-F238E27FC236}">
                <a16:creationId xmlns:a16="http://schemas.microsoft.com/office/drawing/2014/main" id="{DA5CE178-2733-4A56-A274-0C7383A6EC02}"/>
              </a:ext>
            </a:extLst>
          </p:cNvPr>
          <p:cNvGrpSpPr/>
          <p:nvPr/>
        </p:nvGrpSpPr>
        <p:grpSpPr>
          <a:xfrm>
            <a:off x="4913003" y="4837162"/>
            <a:ext cx="1336678" cy="1296144"/>
            <a:chOff x="9995951" y="4837162"/>
            <a:chExt cx="1336678" cy="1296144"/>
          </a:xfrm>
        </p:grpSpPr>
        <p:sp>
          <p:nvSpPr>
            <p:cNvPr id="122" name="מלבן 121">
              <a:extLst>
                <a:ext uri="{FF2B5EF4-FFF2-40B4-BE49-F238E27FC236}">
                  <a16:creationId xmlns:a16="http://schemas.microsoft.com/office/drawing/2014/main" id="{97F9E741-CF3F-42D8-B3DE-174FCA695C7F}"/>
                </a:ext>
              </a:extLst>
            </p:cNvPr>
            <p:cNvSpPr/>
            <p:nvPr/>
          </p:nvSpPr>
          <p:spPr>
            <a:xfrm>
              <a:off x="9995951" y="4837162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23" name="גרפיקה 122">
              <a:extLst>
                <a:ext uri="{FF2B5EF4-FFF2-40B4-BE49-F238E27FC236}">
                  <a16:creationId xmlns:a16="http://schemas.microsoft.com/office/drawing/2014/main" id="{7B4D7293-5CFC-4CB3-964B-F72D00609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11972" y="5056068"/>
              <a:ext cx="896548" cy="896548"/>
            </a:xfrm>
            <a:prstGeom prst="rect">
              <a:avLst/>
            </a:prstGeom>
          </p:spPr>
        </p:pic>
      </p:grpSp>
      <p:grpSp>
        <p:nvGrpSpPr>
          <p:cNvPr id="124" name="קבוצה 123">
            <a:extLst>
              <a:ext uri="{FF2B5EF4-FFF2-40B4-BE49-F238E27FC236}">
                <a16:creationId xmlns:a16="http://schemas.microsoft.com/office/drawing/2014/main" id="{E23B24E3-CA84-449D-8ACE-9B337DCEF59E}"/>
              </a:ext>
            </a:extLst>
          </p:cNvPr>
          <p:cNvGrpSpPr/>
          <p:nvPr/>
        </p:nvGrpSpPr>
        <p:grpSpPr>
          <a:xfrm>
            <a:off x="3218765" y="4837162"/>
            <a:ext cx="1336678" cy="1296144"/>
            <a:chOff x="9995951" y="4837162"/>
            <a:chExt cx="1336678" cy="1296144"/>
          </a:xfrm>
        </p:grpSpPr>
        <p:sp>
          <p:nvSpPr>
            <p:cNvPr id="125" name="מלבן 124">
              <a:extLst>
                <a:ext uri="{FF2B5EF4-FFF2-40B4-BE49-F238E27FC236}">
                  <a16:creationId xmlns:a16="http://schemas.microsoft.com/office/drawing/2014/main" id="{6F32F80F-94AE-4A5E-BBC5-0E3CBC1FB5D2}"/>
                </a:ext>
              </a:extLst>
            </p:cNvPr>
            <p:cNvSpPr/>
            <p:nvPr/>
          </p:nvSpPr>
          <p:spPr>
            <a:xfrm>
              <a:off x="9995951" y="4837162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26" name="גרפיקה 125">
              <a:extLst>
                <a:ext uri="{FF2B5EF4-FFF2-40B4-BE49-F238E27FC236}">
                  <a16:creationId xmlns:a16="http://schemas.microsoft.com/office/drawing/2014/main" id="{D652F12C-FC16-4F87-AB3C-0A9D15735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11972" y="5056068"/>
              <a:ext cx="896548" cy="896548"/>
            </a:xfrm>
            <a:prstGeom prst="rect">
              <a:avLst/>
            </a:prstGeom>
          </p:spPr>
        </p:pic>
      </p:grpSp>
      <p:grpSp>
        <p:nvGrpSpPr>
          <p:cNvPr id="127" name="קבוצה 126">
            <a:extLst>
              <a:ext uri="{FF2B5EF4-FFF2-40B4-BE49-F238E27FC236}">
                <a16:creationId xmlns:a16="http://schemas.microsoft.com/office/drawing/2014/main" id="{8A61320F-4DB1-45E3-8F0D-6201A4AC3339}"/>
              </a:ext>
            </a:extLst>
          </p:cNvPr>
          <p:cNvGrpSpPr/>
          <p:nvPr/>
        </p:nvGrpSpPr>
        <p:grpSpPr>
          <a:xfrm>
            <a:off x="1520332" y="4837162"/>
            <a:ext cx="1344766" cy="1296144"/>
            <a:chOff x="9995951" y="4837162"/>
            <a:chExt cx="1344766" cy="1296144"/>
          </a:xfrm>
        </p:grpSpPr>
        <p:sp>
          <p:nvSpPr>
            <p:cNvPr id="128" name="מלבן 127">
              <a:extLst>
                <a:ext uri="{FF2B5EF4-FFF2-40B4-BE49-F238E27FC236}">
                  <a16:creationId xmlns:a16="http://schemas.microsoft.com/office/drawing/2014/main" id="{0E1E6076-00F7-4BC3-A811-8BED9CDE94CD}"/>
                </a:ext>
              </a:extLst>
            </p:cNvPr>
            <p:cNvSpPr/>
            <p:nvPr/>
          </p:nvSpPr>
          <p:spPr>
            <a:xfrm>
              <a:off x="9995951" y="4837162"/>
              <a:ext cx="1344766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29" name="גרפיקה 128">
              <a:extLst>
                <a:ext uri="{FF2B5EF4-FFF2-40B4-BE49-F238E27FC236}">
                  <a16:creationId xmlns:a16="http://schemas.microsoft.com/office/drawing/2014/main" id="{8270BE25-AE91-453C-8977-AC8EB4C9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11972" y="5056068"/>
              <a:ext cx="896548" cy="896548"/>
            </a:xfrm>
            <a:prstGeom prst="rect">
              <a:avLst/>
            </a:prstGeom>
          </p:spPr>
        </p:pic>
      </p:grpSp>
      <p:grpSp>
        <p:nvGrpSpPr>
          <p:cNvPr id="140" name="קבוצה 139">
            <a:extLst>
              <a:ext uri="{FF2B5EF4-FFF2-40B4-BE49-F238E27FC236}">
                <a16:creationId xmlns:a16="http://schemas.microsoft.com/office/drawing/2014/main" id="{82DA0B20-A2B1-43FC-8957-F64D9CF72BDB}"/>
              </a:ext>
            </a:extLst>
          </p:cNvPr>
          <p:cNvGrpSpPr/>
          <p:nvPr/>
        </p:nvGrpSpPr>
        <p:grpSpPr>
          <a:xfrm>
            <a:off x="11690266" y="6372200"/>
            <a:ext cx="1336678" cy="1296144"/>
            <a:chOff x="8301636" y="6372200"/>
            <a:chExt cx="1336678" cy="1296144"/>
          </a:xfrm>
        </p:grpSpPr>
        <p:sp>
          <p:nvSpPr>
            <p:cNvPr id="138" name="מלבן 137">
              <a:extLst>
                <a:ext uri="{FF2B5EF4-FFF2-40B4-BE49-F238E27FC236}">
                  <a16:creationId xmlns:a16="http://schemas.microsoft.com/office/drawing/2014/main" id="{BF055F7B-CA3A-415B-8F85-FC75634A8036}"/>
                </a:ext>
              </a:extLst>
            </p:cNvPr>
            <p:cNvSpPr/>
            <p:nvPr/>
          </p:nvSpPr>
          <p:spPr>
            <a:xfrm>
              <a:off x="8301636" y="6372200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37" name="גרפיקה 136">
              <a:extLst>
                <a:ext uri="{FF2B5EF4-FFF2-40B4-BE49-F238E27FC236}">
                  <a16:creationId xmlns:a16="http://schemas.microsoft.com/office/drawing/2014/main" id="{DE85BC51-99EA-482B-9F29-88492ED3D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447227" y="6511348"/>
              <a:ext cx="966981" cy="966981"/>
            </a:xfrm>
            <a:prstGeom prst="rect">
              <a:avLst/>
            </a:prstGeom>
          </p:spPr>
        </p:pic>
      </p:grpSp>
      <p:grpSp>
        <p:nvGrpSpPr>
          <p:cNvPr id="161" name="קבוצה 160">
            <a:extLst>
              <a:ext uri="{FF2B5EF4-FFF2-40B4-BE49-F238E27FC236}">
                <a16:creationId xmlns:a16="http://schemas.microsoft.com/office/drawing/2014/main" id="{FBB2E123-E2F4-4FD8-89E1-891D6ED669E2}"/>
              </a:ext>
            </a:extLst>
          </p:cNvPr>
          <p:cNvGrpSpPr/>
          <p:nvPr/>
        </p:nvGrpSpPr>
        <p:grpSpPr>
          <a:xfrm>
            <a:off x="6615832" y="6372200"/>
            <a:ext cx="1336678" cy="1296144"/>
            <a:chOff x="6607321" y="6372200"/>
            <a:chExt cx="1336678" cy="1296144"/>
          </a:xfrm>
        </p:grpSpPr>
        <p:sp>
          <p:nvSpPr>
            <p:cNvPr id="144" name="מלבן 143">
              <a:extLst>
                <a:ext uri="{FF2B5EF4-FFF2-40B4-BE49-F238E27FC236}">
                  <a16:creationId xmlns:a16="http://schemas.microsoft.com/office/drawing/2014/main" id="{BBE18D37-6DE4-4F15-9616-6BFE84EFC913}"/>
                </a:ext>
              </a:extLst>
            </p:cNvPr>
            <p:cNvSpPr/>
            <p:nvPr/>
          </p:nvSpPr>
          <p:spPr>
            <a:xfrm>
              <a:off x="6607321" y="6372200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60" name="גרפיקה 159">
              <a:extLst>
                <a:ext uri="{FF2B5EF4-FFF2-40B4-BE49-F238E27FC236}">
                  <a16:creationId xmlns:a16="http://schemas.microsoft.com/office/drawing/2014/main" id="{43D1EA57-1491-4D19-BD56-5E509CFEE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69904" y="6732240"/>
              <a:ext cx="1011513" cy="576064"/>
            </a:xfrm>
            <a:prstGeom prst="rect">
              <a:avLst/>
            </a:prstGeom>
          </p:spPr>
        </p:pic>
      </p:grpSp>
      <p:grpSp>
        <p:nvGrpSpPr>
          <p:cNvPr id="162" name="קבוצה 161">
            <a:extLst>
              <a:ext uri="{FF2B5EF4-FFF2-40B4-BE49-F238E27FC236}">
                <a16:creationId xmlns:a16="http://schemas.microsoft.com/office/drawing/2014/main" id="{84BB3F5D-09DE-428E-91FF-8AC4F606A0BE}"/>
              </a:ext>
            </a:extLst>
          </p:cNvPr>
          <p:cNvGrpSpPr/>
          <p:nvPr/>
        </p:nvGrpSpPr>
        <p:grpSpPr>
          <a:xfrm>
            <a:off x="4913003" y="6372200"/>
            <a:ext cx="1336678" cy="1296144"/>
            <a:chOff x="6607321" y="6372200"/>
            <a:chExt cx="1336678" cy="1296144"/>
          </a:xfrm>
        </p:grpSpPr>
        <p:sp>
          <p:nvSpPr>
            <p:cNvPr id="163" name="מלבן 162">
              <a:extLst>
                <a:ext uri="{FF2B5EF4-FFF2-40B4-BE49-F238E27FC236}">
                  <a16:creationId xmlns:a16="http://schemas.microsoft.com/office/drawing/2014/main" id="{9CFE00AA-EFF0-47B4-8EDA-73D796FFB549}"/>
                </a:ext>
              </a:extLst>
            </p:cNvPr>
            <p:cNvSpPr/>
            <p:nvPr/>
          </p:nvSpPr>
          <p:spPr>
            <a:xfrm>
              <a:off x="6607321" y="6372200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64" name="גרפיקה 163">
              <a:extLst>
                <a:ext uri="{FF2B5EF4-FFF2-40B4-BE49-F238E27FC236}">
                  <a16:creationId xmlns:a16="http://schemas.microsoft.com/office/drawing/2014/main" id="{02DDB1C4-82D4-4A67-95A4-673BA5DE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69904" y="6732240"/>
              <a:ext cx="1011513" cy="576064"/>
            </a:xfrm>
            <a:prstGeom prst="rect">
              <a:avLst/>
            </a:prstGeom>
          </p:spPr>
        </p:pic>
      </p:grpSp>
      <p:pic>
        <p:nvPicPr>
          <p:cNvPr id="97" name="תמונה 96">
            <a:extLst>
              <a:ext uri="{FF2B5EF4-FFF2-40B4-BE49-F238E27FC236}">
                <a16:creationId xmlns:a16="http://schemas.microsoft.com/office/drawing/2014/main" id="{A0077785-A743-40BC-B96A-0B9BD0B89A2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19" y="6660232"/>
            <a:ext cx="720080" cy="720080"/>
          </a:xfrm>
          <a:prstGeom prst="rect">
            <a:avLst/>
          </a:prstGeom>
        </p:spPr>
      </p:pic>
      <p:grpSp>
        <p:nvGrpSpPr>
          <p:cNvPr id="103" name="קבוצה 102">
            <a:extLst>
              <a:ext uri="{FF2B5EF4-FFF2-40B4-BE49-F238E27FC236}">
                <a16:creationId xmlns:a16="http://schemas.microsoft.com/office/drawing/2014/main" id="{ED921F84-741B-45EB-B9BC-E1C570F5FE61}"/>
              </a:ext>
            </a:extLst>
          </p:cNvPr>
          <p:cNvGrpSpPr/>
          <p:nvPr/>
        </p:nvGrpSpPr>
        <p:grpSpPr>
          <a:xfrm>
            <a:off x="3218691" y="6372200"/>
            <a:ext cx="1336678" cy="1296144"/>
            <a:chOff x="6607321" y="6372200"/>
            <a:chExt cx="1336678" cy="1296144"/>
          </a:xfrm>
        </p:grpSpPr>
        <p:sp>
          <p:nvSpPr>
            <p:cNvPr id="104" name="מלבן 103">
              <a:extLst>
                <a:ext uri="{FF2B5EF4-FFF2-40B4-BE49-F238E27FC236}">
                  <a16:creationId xmlns:a16="http://schemas.microsoft.com/office/drawing/2014/main" id="{B8D2E91D-B504-4A64-AD3C-2DE2175ED7CE}"/>
                </a:ext>
              </a:extLst>
            </p:cNvPr>
            <p:cNvSpPr/>
            <p:nvPr/>
          </p:nvSpPr>
          <p:spPr>
            <a:xfrm>
              <a:off x="6607321" y="6372200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05" name="גרפיקה 104">
              <a:extLst>
                <a:ext uri="{FF2B5EF4-FFF2-40B4-BE49-F238E27FC236}">
                  <a16:creationId xmlns:a16="http://schemas.microsoft.com/office/drawing/2014/main" id="{0A2B1007-4348-4412-849E-ADF3515FC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69904" y="6732240"/>
              <a:ext cx="1011513" cy="576064"/>
            </a:xfrm>
            <a:prstGeom prst="rect">
              <a:avLst/>
            </a:prstGeom>
          </p:spPr>
        </p:pic>
      </p:grpSp>
      <p:grpSp>
        <p:nvGrpSpPr>
          <p:cNvPr id="106" name="קבוצה 105">
            <a:extLst>
              <a:ext uri="{FF2B5EF4-FFF2-40B4-BE49-F238E27FC236}">
                <a16:creationId xmlns:a16="http://schemas.microsoft.com/office/drawing/2014/main" id="{D21C4A16-8AEB-4D46-91E7-572EC441BEE7}"/>
              </a:ext>
            </a:extLst>
          </p:cNvPr>
          <p:cNvGrpSpPr/>
          <p:nvPr/>
        </p:nvGrpSpPr>
        <p:grpSpPr>
          <a:xfrm>
            <a:off x="8295571" y="6372200"/>
            <a:ext cx="1336678" cy="1296144"/>
            <a:chOff x="6607321" y="6372200"/>
            <a:chExt cx="1336678" cy="1296144"/>
          </a:xfrm>
        </p:grpSpPr>
        <p:sp>
          <p:nvSpPr>
            <p:cNvPr id="108" name="מלבן 107">
              <a:extLst>
                <a:ext uri="{FF2B5EF4-FFF2-40B4-BE49-F238E27FC236}">
                  <a16:creationId xmlns:a16="http://schemas.microsoft.com/office/drawing/2014/main" id="{DB673D0B-D663-4754-BE6E-640E160BC8E7}"/>
                </a:ext>
              </a:extLst>
            </p:cNvPr>
            <p:cNvSpPr/>
            <p:nvPr/>
          </p:nvSpPr>
          <p:spPr>
            <a:xfrm>
              <a:off x="6607321" y="6372200"/>
              <a:ext cx="1336678" cy="12961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he-IL"/>
            </a:p>
          </p:txBody>
        </p:sp>
        <p:pic>
          <p:nvPicPr>
            <p:cNvPr id="109" name="גרפיקה 108">
              <a:extLst>
                <a:ext uri="{FF2B5EF4-FFF2-40B4-BE49-F238E27FC236}">
                  <a16:creationId xmlns:a16="http://schemas.microsoft.com/office/drawing/2014/main" id="{2F2CB45E-0E90-4737-931A-FF6A8036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69904" y="6732240"/>
              <a:ext cx="1011513" cy="576064"/>
            </a:xfrm>
            <a:prstGeom prst="rect">
              <a:avLst/>
            </a:prstGeom>
          </p:spPr>
        </p:pic>
      </p:grpSp>
      <p:pic>
        <p:nvPicPr>
          <p:cNvPr id="99" name="תמונה 98">
            <a:extLst>
              <a:ext uri="{FF2B5EF4-FFF2-40B4-BE49-F238E27FC236}">
                <a16:creationId xmlns:a16="http://schemas.microsoft.com/office/drawing/2014/main" id="{181E81CE-2A6E-4298-BE65-877954825C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553" y="-29964"/>
            <a:ext cx="15466893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486DDE7-15F0-4CF6-A966-3A7AC4526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656" y="1982853"/>
            <a:ext cx="11046909" cy="535275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70CED75-7543-F810-67E6-067020119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1"/>
          <a:stretch/>
        </p:blipFill>
        <p:spPr>
          <a:xfrm>
            <a:off x="0" y="683568"/>
            <a:ext cx="7335912" cy="9144000"/>
          </a:xfrm>
          <a:prstGeom prst="rect">
            <a:avLst/>
          </a:prstGeom>
          <a:ln>
            <a:noFill/>
          </a:ln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FA13C716-6DA0-8344-EA3F-9CF71B287E1E}"/>
              </a:ext>
            </a:extLst>
          </p:cNvPr>
          <p:cNvSpPr/>
          <p:nvPr/>
        </p:nvSpPr>
        <p:spPr>
          <a:xfrm>
            <a:off x="0" y="467544"/>
            <a:ext cx="8128000" cy="1187624"/>
          </a:xfrm>
          <a:prstGeom prst="rect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EF829A06-ECC6-2A9C-7F19-41288BBB5485}"/>
              </a:ext>
            </a:extLst>
          </p:cNvPr>
          <p:cNvSpPr/>
          <p:nvPr/>
        </p:nvSpPr>
        <p:spPr>
          <a:xfrm>
            <a:off x="6709" y="6643949"/>
            <a:ext cx="8128000" cy="2500051"/>
          </a:xfrm>
          <a:prstGeom prst="rect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5982449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3DA49192-7608-4FDB-9919-E043E30F15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0" t="2168" r="2512" b="4565"/>
          <a:stretch/>
        </p:blipFill>
        <p:spPr>
          <a:xfrm>
            <a:off x="5528454" y="0"/>
            <a:ext cx="5335850" cy="4586957"/>
          </a:xfrm>
          <a:prstGeom prst="rect">
            <a:avLst/>
          </a:prstGeom>
          <a:ln w="76200">
            <a:noFill/>
          </a:ln>
        </p:spPr>
      </p:pic>
      <p:pic>
        <p:nvPicPr>
          <p:cNvPr id="6" name="תמונה 5" descr="תמונה שמכילה שקופית, חפץ מחוץ לבית, מסגרת טיפוס, מתקן ג'ונגל&#10;&#10;התיאור נוצר באופן אוטומטי">
            <a:extLst>
              <a:ext uri="{FF2B5EF4-FFF2-40B4-BE49-F238E27FC236}">
                <a16:creationId xmlns:a16="http://schemas.microsoft.com/office/drawing/2014/main" id="{B83BC859-69F7-4297-A257-1B13A089E1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9" r="4374" b="4935"/>
          <a:stretch/>
        </p:blipFill>
        <p:spPr>
          <a:xfrm>
            <a:off x="0" y="-1"/>
            <a:ext cx="5391696" cy="4586959"/>
          </a:xfrm>
          <a:prstGeom prst="rect">
            <a:avLst/>
          </a:prstGeom>
          <a:ln w="76200">
            <a:noFill/>
          </a:ln>
        </p:spPr>
      </p:pic>
      <p:pic>
        <p:nvPicPr>
          <p:cNvPr id="7" name="תמונה 6" descr="תמונה שמכילה דשא, כלב, חוץ, ישיבה&#10;&#10;התיאור נוצר באופן אוטומטי">
            <a:extLst>
              <a:ext uri="{FF2B5EF4-FFF2-40B4-BE49-F238E27FC236}">
                <a16:creationId xmlns:a16="http://schemas.microsoft.com/office/drawing/2014/main" id="{4FF83324-EA09-455B-A012-0EC67E3A63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t="2145" r="1" b="6895"/>
          <a:stretch/>
        </p:blipFill>
        <p:spPr>
          <a:xfrm>
            <a:off x="0" y="4751510"/>
            <a:ext cx="5391696" cy="4392489"/>
          </a:xfrm>
          <a:prstGeom prst="rect">
            <a:avLst/>
          </a:prstGeom>
          <a:ln w="76200">
            <a:noFill/>
          </a:ln>
        </p:spPr>
      </p:pic>
      <p:pic>
        <p:nvPicPr>
          <p:cNvPr id="10" name="תמונה 9" descr="תמונה שמכילה מקורה, קיר, אדם&#10;&#10;התיאור נוצר באופן אוטומטי">
            <a:extLst>
              <a:ext uri="{FF2B5EF4-FFF2-40B4-BE49-F238E27FC236}">
                <a16:creationId xmlns:a16="http://schemas.microsoft.com/office/drawing/2014/main" id="{1284BF59-A0D4-431C-9162-826CE4841B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0" t="2158" b="6238"/>
          <a:stretch/>
        </p:blipFill>
        <p:spPr>
          <a:xfrm>
            <a:off x="5528454" y="4751511"/>
            <a:ext cx="5335850" cy="4392489"/>
          </a:xfrm>
          <a:prstGeom prst="rect">
            <a:avLst/>
          </a:prstGeom>
          <a:ln w="76200"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BE1E7F3-C9B7-4D74-9901-FB96DB304A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" t="5884" r="3904" b="4693"/>
          <a:stretch/>
        </p:blipFill>
        <p:spPr>
          <a:xfrm>
            <a:off x="11008320" y="4790706"/>
            <a:ext cx="5247680" cy="4353294"/>
          </a:xfrm>
          <a:prstGeom prst="rect">
            <a:avLst/>
          </a:prstGeom>
          <a:ln w="76200">
            <a:noFill/>
          </a:ln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E16FA38-7AC0-43CB-956B-ED06BCF83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3754" y="179512"/>
            <a:ext cx="5657578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5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אדם, טלפון סלולרי, טלפון, מקורה&#10;&#10;התיאור נוצר באופן אוטומטי">
            <a:extLst>
              <a:ext uri="{FF2B5EF4-FFF2-40B4-BE49-F238E27FC236}">
                <a16:creationId xmlns:a16="http://schemas.microsoft.com/office/drawing/2014/main" id="{615B71A4-7D57-4C26-9AA9-72782A8320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28"/>
          <a:stretch/>
        </p:blipFill>
        <p:spPr>
          <a:xfrm flipH="1">
            <a:off x="0" y="16074"/>
            <a:ext cx="13688732" cy="9144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0423C63-9A98-4A1C-9563-64A8ECFD2DB3}"/>
              </a:ext>
            </a:extLst>
          </p:cNvPr>
          <p:cNvSpPr/>
          <p:nvPr/>
        </p:nvSpPr>
        <p:spPr>
          <a:xfrm>
            <a:off x="7187445" y="16074"/>
            <a:ext cx="6717312" cy="9144000"/>
          </a:xfrm>
          <a:prstGeom prst="rect">
            <a:avLst/>
          </a:prstGeom>
          <a:gradFill>
            <a:gsLst>
              <a:gs pos="100000">
                <a:schemeClr val="tx1"/>
              </a:gs>
              <a:gs pos="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98671C-3F36-413D-B105-850D2A94F276}"/>
              </a:ext>
            </a:extLst>
          </p:cNvPr>
          <p:cNvSpPr txBox="1">
            <a:spLocks/>
          </p:cNvSpPr>
          <p:nvPr/>
        </p:nvSpPr>
        <p:spPr>
          <a:xfrm>
            <a:off x="7187444" y="1713564"/>
            <a:ext cx="7911976" cy="31503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endParaRPr lang="he-IL" sz="18600" dirty="0">
              <a:solidFill>
                <a:schemeClr val="bg1"/>
              </a:solidFill>
              <a:latin typeface="Almoni Neue DL 4.0 AAA Black" panose="00000A00000000000000" pitchFamily="50" charset="-79"/>
              <a:cs typeface="Almoni Neue DL 4.0 AAA Black" panose="00000A00000000000000" pitchFamily="50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6A3C8C18-236A-4055-BD75-5E4F6644D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174" y="1187624"/>
            <a:ext cx="13253853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6780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אובייקט 45">
            <a:extLst>
              <a:ext uri="{FF2B5EF4-FFF2-40B4-BE49-F238E27FC236}">
                <a16:creationId xmlns:a16="http://schemas.microsoft.com/office/drawing/2014/main" id="{A796CA0A-B5D3-A2D3-1EAB-0CFFF5C29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546044"/>
              </p:ext>
            </p:extLst>
          </p:nvPr>
        </p:nvGraphicFramePr>
        <p:xfrm>
          <a:off x="1" y="0"/>
          <a:ext cx="16256000" cy="91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425120" imgH="12647520" progId="">
                  <p:embed/>
                </p:oleObj>
              </mc:Choice>
              <mc:Fallback>
                <p:oleObj r:id="rId3" imgW="22425120" imgH="12647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6256000" cy="91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תמונה 1">
            <a:extLst>
              <a:ext uri="{FF2B5EF4-FFF2-40B4-BE49-F238E27FC236}">
                <a16:creationId xmlns:a16="http://schemas.microsoft.com/office/drawing/2014/main" id="{CFA8F713-6F42-E3DE-01B5-48D493A71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768" y="2627784"/>
            <a:ext cx="9230144" cy="568806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FD459D3-2E6C-2649-4061-E7A456436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323" y="179512"/>
            <a:ext cx="3243353" cy="213988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BDA638E-8233-446E-2802-3AC6AF440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44" y="2894378"/>
            <a:ext cx="7931583" cy="160948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1B7DBAC-16D6-6A4F-E75E-9401EDA537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143" y="4435095"/>
            <a:ext cx="7937680" cy="251786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E4A19EC-C3C2-0130-88A5-DC7718A6A3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142" y="6677876"/>
            <a:ext cx="7937680" cy="1609483"/>
          </a:xfrm>
          <a:prstGeom prst="rect">
            <a:avLst/>
          </a:prstGeom>
        </p:spPr>
      </p:pic>
      <p:pic>
        <p:nvPicPr>
          <p:cNvPr id="13" name="גרפיקה 12" descr="סגור עם מילוי מלא">
            <a:extLst>
              <a:ext uri="{FF2B5EF4-FFF2-40B4-BE49-F238E27FC236}">
                <a16:creationId xmlns:a16="http://schemas.microsoft.com/office/drawing/2014/main" id="{2CF13AC5-0247-462A-F600-BC127FEE54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3531" y="3342513"/>
            <a:ext cx="538525" cy="538525"/>
          </a:xfrm>
          <a:prstGeom prst="rect">
            <a:avLst/>
          </a:prstGeom>
        </p:spPr>
      </p:pic>
      <p:pic>
        <p:nvPicPr>
          <p:cNvPr id="16" name="גרפיקה 15" descr="סגור עם מילוי מלא">
            <a:extLst>
              <a:ext uri="{FF2B5EF4-FFF2-40B4-BE49-F238E27FC236}">
                <a16:creationId xmlns:a16="http://schemas.microsoft.com/office/drawing/2014/main" id="{4E33EEAC-06A2-812E-4F2A-5F9ABA1F0F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3531" y="4825563"/>
            <a:ext cx="538525" cy="538525"/>
          </a:xfrm>
          <a:prstGeom prst="rect">
            <a:avLst/>
          </a:prstGeom>
        </p:spPr>
      </p:pic>
      <p:sp>
        <p:nvSpPr>
          <p:cNvPr id="21" name="צורה חופשית: צורה 20">
            <a:extLst>
              <a:ext uri="{FF2B5EF4-FFF2-40B4-BE49-F238E27FC236}">
                <a16:creationId xmlns:a16="http://schemas.microsoft.com/office/drawing/2014/main" id="{34E60E14-CA9C-100E-71B1-65B4E8F5301A}"/>
              </a:ext>
            </a:extLst>
          </p:cNvPr>
          <p:cNvSpPr/>
          <p:nvPr/>
        </p:nvSpPr>
        <p:spPr>
          <a:xfrm>
            <a:off x="8128000" y="7164288"/>
            <a:ext cx="538525" cy="410494"/>
          </a:xfrm>
          <a:custGeom>
            <a:avLst/>
            <a:gdLst>
              <a:gd name="connsiteX0" fmla="*/ 1015008 w 1015007"/>
              <a:gd name="connsiteY0" fmla="*/ 123259 h 773696"/>
              <a:gd name="connsiteX1" fmla="*/ 894194 w 1015007"/>
              <a:gd name="connsiteY1" fmla="*/ 0 h 773696"/>
              <a:gd name="connsiteX2" fmla="*/ 352460 w 1015007"/>
              <a:gd name="connsiteY2" fmla="*/ 530861 h 773696"/>
              <a:gd name="connsiteX3" fmla="*/ 122051 w 1015007"/>
              <a:gd name="connsiteY3" fmla="*/ 300452 h 773696"/>
              <a:gd name="connsiteX4" fmla="*/ 0 w 1015007"/>
              <a:gd name="connsiteY4" fmla="*/ 422474 h 773696"/>
              <a:gd name="connsiteX5" fmla="*/ 351223 w 1015007"/>
              <a:gd name="connsiteY5" fmla="*/ 773697 h 773696"/>
              <a:gd name="connsiteX6" fmla="*/ 1015008 w 1015007"/>
              <a:gd name="connsiteY6" fmla="*/ 123259 h 7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007" h="773696">
                <a:moveTo>
                  <a:pt x="1015008" y="123259"/>
                </a:moveTo>
                <a:lnTo>
                  <a:pt x="894194" y="0"/>
                </a:lnTo>
                <a:lnTo>
                  <a:pt x="352460" y="530861"/>
                </a:lnTo>
                <a:lnTo>
                  <a:pt x="122051" y="300452"/>
                </a:lnTo>
                <a:lnTo>
                  <a:pt x="0" y="422474"/>
                </a:lnTo>
                <a:lnTo>
                  <a:pt x="351223" y="773697"/>
                </a:lnTo>
                <a:lnTo>
                  <a:pt x="1015008" y="123259"/>
                </a:lnTo>
                <a:close/>
              </a:path>
            </a:pathLst>
          </a:custGeom>
          <a:solidFill>
            <a:srgbClr val="92D050"/>
          </a:solidFill>
          <a:ln w="28674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350388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>
            <a:extLst>
              <a:ext uri="{FF2B5EF4-FFF2-40B4-BE49-F238E27FC236}">
                <a16:creationId xmlns:a16="http://schemas.microsoft.com/office/drawing/2014/main" id="{335E17CD-7495-4AC2-9BB9-724CFA606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904" y="323528"/>
            <a:ext cx="8279904" cy="82799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2E73B9C-C5D5-4F07-9FE2-E357890C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688" y="1548122"/>
            <a:ext cx="11888230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06703"/>
      </p:ext>
    </p:extLst>
  </p:cSld>
  <p:clrMapOvr>
    <a:masterClrMapping/>
  </p:clrMapOvr>
  <p:transition spd="med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2F0C23-9F32-4731-A190-0DFCA018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624" y="1763688"/>
            <a:ext cx="12528366" cy="6072142"/>
          </a:xfrm>
          <a:prstGeom prst="rect">
            <a:avLst/>
          </a:prstGeom>
        </p:spPr>
      </p:pic>
      <p:pic>
        <p:nvPicPr>
          <p:cNvPr id="19" name="תמונה 18" descr="תמונה שמכילה טקסט, שעון, צהוב&#10;&#10;התיאור נוצר באופן אוטומטי">
            <a:extLst>
              <a:ext uri="{FF2B5EF4-FFF2-40B4-BE49-F238E27FC236}">
                <a16:creationId xmlns:a16="http://schemas.microsoft.com/office/drawing/2014/main" id="{6BF3701E-3AE4-AA9C-DC5B-3983D3CBE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16" y="1763688"/>
            <a:ext cx="5112701" cy="511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0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2D52B7E9-5326-7DD6-4238-40080DB5F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220" y="1237542"/>
            <a:ext cx="5950212" cy="273734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FEE7796D-33F5-E871-9DD7-9B98A22C4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960" y="4427984"/>
            <a:ext cx="7840136" cy="2780017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4987366-2B34-4A21-9987-28B0A511D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240" y="1463113"/>
            <a:ext cx="6590347" cy="2511770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255A8231-13BF-AF63-AA2C-705AF3863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904" y="4685996"/>
            <a:ext cx="7754784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022CFA-4BAA-48B5-A8A2-158854A9700E}"/>
              </a:ext>
            </a:extLst>
          </p:cNvPr>
          <p:cNvSpPr txBox="1">
            <a:spLocks/>
          </p:cNvSpPr>
          <p:nvPr/>
        </p:nvSpPr>
        <p:spPr>
          <a:xfrm>
            <a:off x="1166817" y="1907704"/>
            <a:ext cx="13922366" cy="6984776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dirty="0">
                <a:solidFill>
                  <a:schemeClr val="bg1"/>
                </a:solidFill>
                <a:latin typeface="Almoni Neue DL 4.0 AAA" panose="00000500000000000000" pitchFamily="50" charset="-79"/>
                <a:cs typeface="Almoni Neue DL 4.0 AAA" panose="00000500000000000000" pitchFamily="50" charset="-79"/>
              </a:rPr>
              <a:t>צוות הטלפון שלי, בית ספר קדם </a:t>
            </a:r>
            <a:r>
              <a:rPr lang="he-IL" sz="3200" dirty="0" err="1">
                <a:solidFill>
                  <a:schemeClr val="bg1"/>
                </a:solidFill>
                <a:latin typeface="Almoni Neue DL 4.0 AAA" panose="00000500000000000000" pitchFamily="50" charset="-79"/>
                <a:cs typeface="Almoni Neue DL 4.0 AAA" panose="00000500000000000000" pitchFamily="50" charset="-79"/>
              </a:rPr>
              <a:t>בארותיים</a:t>
            </a:r>
            <a:r>
              <a:rPr lang="he-IL" sz="3200" dirty="0">
                <a:solidFill>
                  <a:schemeClr val="bg1"/>
                </a:solidFill>
                <a:latin typeface="Almoni Neue DL 4.0 AAA" panose="00000500000000000000" pitchFamily="50" charset="-79"/>
                <a:cs typeface="Almoni Neue DL 4.0 AAA" panose="00000500000000000000" pitchFamily="50" charset="-79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60718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31F47B8-D8D0-4BAC-BAB2-95A90F8D10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416824" cy="9144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EAF9023-9672-4603-A471-176CF8AF1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656" y="1982853"/>
            <a:ext cx="11046909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2F5AC41-4F96-40AE-AE00-FB1957C33038}"/>
              </a:ext>
            </a:extLst>
          </p:cNvPr>
          <p:cNvSpPr txBox="1">
            <a:spLocks/>
          </p:cNvSpPr>
          <p:nvPr/>
        </p:nvSpPr>
        <p:spPr>
          <a:xfrm>
            <a:off x="1287741" y="5068517"/>
            <a:ext cx="13680515" cy="172819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000"/>
              </a:lnSpc>
            </a:pPr>
            <a:endParaRPr lang="he-IL" sz="23900" dirty="0">
              <a:solidFill>
                <a:schemeClr val="bg1"/>
              </a:solidFill>
              <a:latin typeface="Almoni Neue DL 4.0 AAA Black" panose="00000A00000000000000" pitchFamily="50" charset="-79"/>
              <a:cs typeface="Almoni Neue DL 4.0 AAA Black" panose="00000A00000000000000" pitchFamily="50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F6E8642-29AF-404D-A0E3-87611EBC2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" b="8174"/>
          <a:stretch/>
        </p:blipFill>
        <p:spPr>
          <a:xfrm>
            <a:off x="2403364" y="1115616"/>
            <a:ext cx="11449272" cy="383023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12947281-9EE6-40A4-B7B4-6169D045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7" y="3602128"/>
            <a:ext cx="13686706" cy="63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2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>
            <a:extLst>
              <a:ext uri="{FF2B5EF4-FFF2-40B4-BE49-F238E27FC236}">
                <a16:creationId xmlns:a16="http://schemas.microsoft.com/office/drawing/2014/main" id="{C3BAC97F-ECA6-4FEB-BBAF-F64FFA6B9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065" y="1352550"/>
            <a:ext cx="4716215" cy="643890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4F987F63-F3DB-46AD-87A0-8876AF530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" r="52532" b="13665"/>
          <a:stretch/>
        </p:blipFill>
        <p:spPr>
          <a:xfrm>
            <a:off x="3396447" y="467544"/>
            <a:ext cx="5020368" cy="676875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30D5A47-7722-4F7B-B201-47C8A5A9EE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358" y="1352550"/>
            <a:ext cx="4850904" cy="64389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90EB0A7-4A0A-49E6-BD6B-06B175D4D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19" b="13025"/>
          <a:stretch/>
        </p:blipFill>
        <p:spPr>
          <a:xfrm>
            <a:off x="8102206" y="467544"/>
            <a:ext cx="4716215" cy="6818956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88333CCB-ADDB-42E0-93F5-7BDCEC685AA7}"/>
              </a:ext>
            </a:extLst>
          </p:cNvPr>
          <p:cNvSpPr/>
          <p:nvPr/>
        </p:nvSpPr>
        <p:spPr>
          <a:xfrm>
            <a:off x="3891459" y="943003"/>
            <a:ext cx="1584176" cy="86409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7181CB54-3BFE-44E3-87A4-7DCCDCD81737}"/>
              </a:ext>
            </a:extLst>
          </p:cNvPr>
          <p:cNvSpPr/>
          <p:nvPr/>
        </p:nvSpPr>
        <p:spPr>
          <a:xfrm>
            <a:off x="5992043" y="920502"/>
            <a:ext cx="1973892" cy="86409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6B25ABFF-2A46-49CA-AB8E-DABF41F884A0}"/>
              </a:ext>
            </a:extLst>
          </p:cNvPr>
          <p:cNvSpPr/>
          <p:nvPr/>
        </p:nvSpPr>
        <p:spPr>
          <a:xfrm>
            <a:off x="8482142" y="899592"/>
            <a:ext cx="1785775" cy="86409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21">
            <a:extLst>
              <a:ext uri="{FF2B5EF4-FFF2-40B4-BE49-F238E27FC236}">
                <a16:creationId xmlns:a16="http://schemas.microsoft.com/office/drawing/2014/main" id="{2F293C6A-E2A5-4924-A375-D222B2551298}"/>
              </a:ext>
            </a:extLst>
          </p:cNvPr>
          <p:cNvSpPr/>
          <p:nvPr/>
        </p:nvSpPr>
        <p:spPr>
          <a:xfrm>
            <a:off x="10771973" y="899592"/>
            <a:ext cx="1979538" cy="86409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C5E087A-BFDB-D263-8286-E092DA830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569" y="7090171"/>
            <a:ext cx="9022862" cy="1511939"/>
          </a:xfrm>
          <a:prstGeom prst="rect">
            <a:avLst/>
          </a:prstGeom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id="{7BD51211-3915-4B3B-92BD-626ED8190BA1}"/>
              </a:ext>
            </a:extLst>
          </p:cNvPr>
          <p:cNvSpPr/>
          <p:nvPr/>
        </p:nvSpPr>
        <p:spPr>
          <a:xfrm>
            <a:off x="3891459" y="7236295"/>
            <a:ext cx="1584176" cy="14092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8793F410-D842-4B36-9D61-A6A76956EE8F}"/>
              </a:ext>
            </a:extLst>
          </p:cNvPr>
          <p:cNvSpPr/>
          <p:nvPr/>
        </p:nvSpPr>
        <p:spPr>
          <a:xfrm>
            <a:off x="6306651" y="7192884"/>
            <a:ext cx="1975269" cy="14092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9D831A1F-21BF-4493-82F0-CC4382C0CBBF}"/>
              </a:ext>
            </a:extLst>
          </p:cNvPr>
          <p:cNvSpPr/>
          <p:nvPr/>
        </p:nvSpPr>
        <p:spPr>
          <a:xfrm>
            <a:off x="8683741" y="7192884"/>
            <a:ext cx="1728192" cy="14092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DF14B1F1-C706-49DC-9701-130082B88FF6}"/>
              </a:ext>
            </a:extLst>
          </p:cNvPr>
          <p:cNvSpPr/>
          <p:nvPr/>
        </p:nvSpPr>
        <p:spPr>
          <a:xfrm>
            <a:off x="10771973" y="7192884"/>
            <a:ext cx="1979538" cy="140922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51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334BB03C-CF40-475D-B78D-E62E95E87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2" name="גרפיקה 11">
            <a:extLst>
              <a:ext uri="{FF2B5EF4-FFF2-40B4-BE49-F238E27FC236}">
                <a16:creationId xmlns:a16="http://schemas.microsoft.com/office/drawing/2014/main" id="{3BB09564-5C21-4CF7-B91D-8BBC71B12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0703" y="5076056"/>
            <a:ext cx="5794594" cy="1583856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7D053E4-D8CB-4EBD-9404-BDB26DDF8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76" y="251520"/>
            <a:ext cx="12455207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אדם&#10;&#10;התיאור נוצר באופן אוטומטי">
            <a:extLst>
              <a:ext uri="{FF2B5EF4-FFF2-40B4-BE49-F238E27FC236}">
                <a16:creationId xmlns:a16="http://schemas.microsoft.com/office/drawing/2014/main" id="{B288242C-4B6D-471A-AEB7-D67F94C28E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28000" cy="9144000"/>
          </a:xfrm>
          <a:prstGeom prst="rect">
            <a:avLst/>
          </a:prstGeom>
        </p:spPr>
      </p:pic>
      <p:pic>
        <p:nvPicPr>
          <p:cNvPr id="12" name="תמונה 11" descr="תמונה שמכילה אדם, ילד, קטן, צעירים&#10;&#10;התיאור נוצר באופן אוטומטי">
            <a:extLst>
              <a:ext uri="{FF2B5EF4-FFF2-40B4-BE49-F238E27FC236}">
                <a16:creationId xmlns:a16="http://schemas.microsoft.com/office/drawing/2014/main" id="{AC9CB3D0-E5DE-4836-9B41-62C0703F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00" y="0"/>
            <a:ext cx="8151506" cy="9144000"/>
          </a:xfrm>
          <a:prstGeom prst="rect">
            <a:avLst/>
          </a:prstGeom>
        </p:spPr>
      </p:pic>
      <p:pic>
        <p:nvPicPr>
          <p:cNvPr id="14" name="גרפיקה 13">
            <a:extLst>
              <a:ext uri="{FF2B5EF4-FFF2-40B4-BE49-F238E27FC236}">
                <a16:creationId xmlns:a16="http://schemas.microsoft.com/office/drawing/2014/main" id="{690A0A0A-F4BB-49CD-B128-1ED5D0AF6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25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מיטה, מקורה, אדם&#10;&#10;התיאור נוצר באופן אוטומטי">
            <a:extLst>
              <a:ext uri="{FF2B5EF4-FFF2-40B4-BE49-F238E27FC236}">
                <a16:creationId xmlns:a16="http://schemas.microsoft.com/office/drawing/2014/main" id="{18914C7E-0555-4D46-8E1F-F469C06EA5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1506" y="0"/>
            <a:ext cx="8104494" cy="9144000"/>
          </a:xfrm>
          <a:prstGeom prst="rect">
            <a:avLst/>
          </a:prstGeom>
        </p:spPr>
      </p:pic>
      <p:pic>
        <p:nvPicPr>
          <p:cNvPr id="10" name="תמונה 9" descr="תמונה שמכילה אדם, מכשיר חשמלי, מייבש&#10;&#10;התיאור נוצר באופן אוטומטי">
            <a:extLst>
              <a:ext uri="{FF2B5EF4-FFF2-40B4-BE49-F238E27FC236}">
                <a16:creationId xmlns:a16="http://schemas.microsoft.com/office/drawing/2014/main" id="{D1E7C399-640D-4D5F-BB9E-2285905614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53" y="0"/>
            <a:ext cx="8165259" cy="9144000"/>
          </a:xfrm>
          <a:prstGeom prst="rect">
            <a:avLst/>
          </a:prstGeom>
        </p:spPr>
      </p:pic>
      <p:pic>
        <p:nvPicPr>
          <p:cNvPr id="13" name="גרפיקה 12">
            <a:extLst>
              <a:ext uri="{FF2B5EF4-FFF2-40B4-BE49-F238E27FC236}">
                <a16:creationId xmlns:a16="http://schemas.microsoft.com/office/drawing/2014/main" id="{EE540A92-5DAF-4DCD-A397-59AA8B488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634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 descr="תמונה שמכילה מיטה, מקורה, ישיבה, צעירים&#10;&#10;התיאור נוצר באופן אוטומטי">
            <a:extLst>
              <a:ext uri="{FF2B5EF4-FFF2-40B4-BE49-F238E27FC236}">
                <a16:creationId xmlns:a16="http://schemas.microsoft.com/office/drawing/2014/main" id="{0CF088AA-507A-4B37-AE70-C1B4D10190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28000" y="0"/>
            <a:ext cx="8128000" cy="9144000"/>
          </a:xfrm>
          <a:prstGeom prst="rect">
            <a:avLst/>
          </a:prstGeom>
        </p:spPr>
      </p:pic>
      <p:pic>
        <p:nvPicPr>
          <p:cNvPr id="8" name="תמונה 7" descr="תמונה שמכילה אדם, מקורה, ילד, קטן&#10;&#10;התיאור נוצר באופן אוטומטי">
            <a:extLst>
              <a:ext uri="{FF2B5EF4-FFF2-40B4-BE49-F238E27FC236}">
                <a16:creationId xmlns:a16="http://schemas.microsoft.com/office/drawing/2014/main" id="{973F0FF3-F2BC-4454-B2BE-FC66BF669D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8128000" cy="9144000"/>
          </a:xfrm>
          <a:prstGeom prst="rect">
            <a:avLst/>
          </a:prstGeom>
        </p:spPr>
      </p:pic>
      <p:pic>
        <p:nvPicPr>
          <p:cNvPr id="11" name="גרפיקה 10">
            <a:extLst>
              <a:ext uri="{FF2B5EF4-FFF2-40B4-BE49-F238E27FC236}">
                <a16:creationId xmlns:a16="http://schemas.microsoft.com/office/drawing/2014/main" id="{F5FF1230-8A18-4FB9-A4AC-F7556DD5D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89222" y="7276592"/>
            <a:ext cx="5301062" cy="1448957"/>
          </a:xfrm>
          <a:prstGeom prst="rect">
            <a:avLst/>
          </a:prstGeom>
          <a:effectLst>
            <a:outerShdw blurRad="406400" dist="50800" dir="5400000" algn="ctr" rotWithShape="0">
              <a:srgbClr val="000000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14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29974</TotalTime>
  <Words>1351</Words>
  <Application>Microsoft Office PowerPoint</Application>
  <PresentationFormat>מותאם אישית</PresentationFormat>
  <Paragraphs>152</Paragraphs>
  <Slides>26</Slides>
  <Notes>25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0</vt:i4>
      </vt:variant>
      <vt:variant>
        <vt:lpstr>כותרות שקופיות</vt:lpstr>
      </vt:variant>
      <vt:variant>
        <vt:i4>26</vt:i4>
      </vt:variant>
    </vt:vector>
  </HeadingPairs>
  <TitlesOfParts>
    <vt:vector size="31" baseType="lpstr">
      <vt:lpstr>Calibri</vt:lpstr>
      <vt:lpstr>Almoni Neue DL 4.0 AAA</vt:lpstr>
      <vt:lpstr>Almoni Neue DL 4.0 AAA Black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שימוש חכם ובטוח בסמארטפונים לילדים</dc:title>
  <dc:creator>Roy Ereli</dc:creator>
  <cp:lastModifiedBy>שחר גונן</cp:lastModifiedBy>
  <cp:revision>439</cp:revision>
  <cp:lastPrinted>2019-02-14T06:33:11Z</cp:lastPrinted>
  <dcterms:created xsi:type="dcterms:W3CDTF">2018-11-04T07:30:15Z</dcterms:created>
  <dcterms:modified xsi:type="dcterms:W3CDTF">2023-01-18T07:59:21Z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5ebecb1-d490-4b1c-b8a9-f1ca45421dc6_Enabled">
    <vt:lpwstr>True</vt:lpwstr>
  </property>
  <property fmtid="{D5CDD505-2E9C-101B-9397-08002B2CF9AE}" pid="3" name="MSIP_Label_e5ebecb1-d490-4b1c-b8a9-f1ca45421dc6_SiteId">
    <vt:lpwstr>facac3c4-e2a5-4257-af76-205c8a821ddb</vt:lpwstr>
  </property>
  <property fmtid="{D5CDD505-2E9C-101B-9397-08002B2CF9AE}" pid="4" name="MSIP_Label_e5ebecb1-d490-4b1c-b8a9-f1ca45421dc6_Owner">
    <vt:lpwstr>A22FXZZ@mmm.com</vt:lpwstr>
  </property>
  <property fmtid="{D5CDD505-2E9C-101B-9397-08002B2CF9AE}" pid="5" name="MSIP_Label_e5ebecb1-d490-4b1c-b8a9-f1ca45421dc6_SetDate">
    <vt:lpwstr>2019-01-23T21:16:01.0081364Z</vt:lpwstr>
  </property>
  <property fmtid="{D5CDD505-2E9C-101B-9397-08002B2CF9AE}" pid="6" name="MSIP_Label_e5ebecb1-d490-4b1c-b8a9-f1ca45421dc6_Name">
    <vt:lpwstr>Restricted</vt:lpwstr>
  </property>
  <property fmtid="{D5CDD505-2E9C-101B-9397-08002B2CF9AE}" pid="7" name="MSIP_Label_e5ebecb1-d490-4b1c-b8a9-f1ca45421dc6_Application">
    <vt:lpwstr>Microsoft Azure Information Protection</vt:lpwstr>
  </property>
  <property fmtid="{D5CDD505-2E9C-101B-9397-08002B2CF9AE}" pid="8" name="MSIP_Label_e5ebecb1-d490-4b1c-b8a9-f1ca45421dc6_Extended_MSFT_Method">
    <vt:lpwstr>Manual</vt:lpwstr>
  </property>
  <property fmtid="{D5CDD505-2E9C-101B-9397-08002B2CF9AE}" pid="9" name="MSIP_Label_aab4e8bd-26e6-45f0-8dc5-3ce0d33b1257_Enabled">
    <vt:lpwstr>True</vt:lpwstr>
  </property>
  <property fmtid="{D5CDD505-2E9C-101B-9397-08002B2CF9AE}" pid="10" name="MSIP_Label_aab4e8bd-26e6-45f0-8dc5-3ce0d33b1257_SiteId">
    <vt:lpwstr>facac3c4-e2a5-4257-af76-205c8a821ddb</vt:lpwstr>
  </property>
  <property fmtid="{D5CDD505-2E9C-101B-9397-08002B2CF9AE}" pid="11" name="MSIP_Label_aab4e8bd-26e6-45f0-8dc5-3ce0d33b1257_Owner">
    <vt:lpwstr>A22FXZZ@mmm.com</vt:lpwstr>
  </property>
  <property fmtid="{D5CDD505-2E9C-101B-9397-08002B2CF9AE}" pid="12" name="MSIP_Label_aab4e8bd-26e6-45f0-8dc5-3ce0d33b1257_SetDate">
    <vt:lpwstr>2019-01-23T21:16:01.0086367Z</vt:lpwstr>
  </property>
  <property fmtid="{D5CDD505-2E9C-101B-9397-08002B2CF9AE}" pid="13" name="MSIP_Label_aab4e8bd-26e6-45f0-8dc5-3ce0d33b1257_Name">
    <vt:lpwstr>No Watermark</vt:lpwstr>
  </property>
  <property fmtid="{D5CDD505-2E9C-101B-9397-08002B2CF9AE}" pid="14" name="MSIP_Label_aab4e8bd-26e6-45f0-8dc5-3ce0d33b1257_Application">
    <vt:lpwstr>Microsoft Azure Information Protection</vt:lpwstr>
  </property>
  <property fmtid="{D5CDD505-2E9C-101B-9397-08002B2CF9AE}" pid="15" name="MSIP_Label_aab4e8bd-26e6-45f0-8dc5-3ce0d33b1257_Parent">
    <vt:lpwstr>e5ebecb1-d490-4b1c-b8a9-f1ca45421dc6</vt:lpwstr>
  </property>
  <property fmtid="{D5CDD505-2E9C-101B-9397-08002B2CF9AE}" pid="16" name="MSIP_Label_aab4e8bd-26e6-45f0-8dc5-3ce0d33b1257_Extended_MSFT_Method">
    <vt:lpwstr>Manual</vt:lpwstr>
  </property>
  <property fmtid="{D5CDD505-2E9C-101B-9397-08002B2CF9AE}" pid="17" name="Sensitivity">
    <vt:lpwstr>Restricted No Watermark</vt:lpwstr>
  </property>
</Properties>
</file>