
<file path=[Content_Types].xml><?xml version="1.0" encoding="utf-8"?>
<Types xmlns="http://schemas.openxmlformats.org/package/2006/content-types">
  <Default Extension="bin" ContentType="application/vnd.openxmlformats-officedocument.oleObject"/>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0"/>
  </p:notesMasterIdLst>
  <p:sldIdLst>
    <p:sldId id="256" r:id="rId2"/>
    <p:sldId id="452"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6256000" cy="9144000"/>
  <p:notesSz cx="6889750" cy="1002188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512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4" roundtripDataSignature="AMtx7mh2r3LN7sOdM1CMpylKxbPyhw4pg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7305" autoAdjust="0"/>
  </p:normalViewPr>
  <p:slideViewPr>
    <p:cSldViewPr snapToGrid="0">
      <p:cViewPr varScale="1">
        <p:scale>
          <a:sx n="37" d="100"/>
          <a:sy n="37" d="100"/>
        </p:scale>
        <p:origin x="2850" y="54"/>
      </p:cViewPr>
      <p:guideLst>
        <p:guide orient="horz" pos="2880"/>
        <p:guide pos="5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5"/>
            <a:ext cx="2985558" cy="502833"/>
          </a:xfrm>
          <a:prstGeom prst="rect">
            <a:avLst/>
          </a:prstGeom>
          <a:noFill/>
          <a:ln>
            <a:noFill/>
          </a:ln>
        </p:spPr>
        <p:txBody>
          <a:bodyPr spcFirstLastPara="1" wrap="square" lIns="96650" tIns="48325" rIns="96650" bIns="48325" anchor="t" anchorCtr="0">
            <a:noAutofit/>
          </a:bodyPr>
          <a:lstStyle>
            <a:lvl1pPr marR="0" lvl="0" algn="l" rtl="1">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02598" y="5"/>
            <a:ext cx="2985558" cy="502833"/>
          </a:xfrm>
          <a:prstGeom prst="rect">
            <a:avLst/>
          </a:prstGeom>
          <a:noFill/>
          <a:ln>
            <a:noFill/>
          </a:ln>
        </p:spPr>
        <p:txBody>
          <a:bodyPr spcFirstLastPara="1" wrap="square" lIns="96650" tIns="48325" rIns="96650" bIns="48325" anchor="t" anchorCtr="0">
            <a:noAutofit/>
          </a:bodyPr>
          <a:lstStyle>
            <a:lvl1pPr marR="0" lvl="0" algn="r" rtl="1">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38150" y="1250950"/>
            <a:ext cx="6013450" cy="33829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8976" y="4823037"/>
            <a:ext cx="5511800" cy="3946118"/>
          </a:xfrm>
          <a:prstGeom prst="rect">
            <a:avLst/>
          </a:prstGeom>
          <a:noFill/>
          <a:ln>
            <a:noFill/>
          </a:ln>
        </p:spPr>
        <p:txBody>
          <a:bodyPr spcFirstLastPara="1" wrap="square" lIns="96650" tIns="48325" rIns="96650" bIns="4832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519057"/>
            <a:ext cx="2985558" cy="502833"/>
          </a:xfrm>
          <a:prstGeom prst="rect">
            <a:avLst/>
          </a:prstGeom>
          <a:noFill/>
          <a:ln>
            <a:noFill/>
          </a:ln>
        </p:spPr>
        <p:txBody>
          <a:bodyPr spcFirstLastPara="1" wrap="square" lIns="96650" tIns="48325" rIns="96650" bIns="48325" anchor="b" anchorCtr="0">
            <a:noAutofit/>
          </a:bodyPr>
          <a:lstStyle>
            <a:lvl1pPr marR="0" lvl="0" algn="l" rtl="1">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02598" y="9519057"/>
            <a:ext cx="2985558" cy="502833"/>
          </a:xfrm>
          <a:prstGeom prst="rect">
            <a:avLst/>
          </a:prstGeom>
          <a:noFill/>
          <a:ln>
            <a:noFill/>
          </a:ln>
        </p:spPr>
        <p:txBody>
          <a:bodyPr spcFirstLastPara="1" wrap="square" lIns="96650" tIns="48325" rIns="96650" bIns="48325" anchor="b" anchorCtr="0">
            <a:noAutofit/>
          </a:bodyPr>
          <a:lstStyle/>
          <a:p>
            <a:pPr marL="0" marR="0" lvl="0" indent="0" algn="r" rtl="1">
              <a:spcBef>
                <a:spcPts val="0"/>
              </a:spcBef>
              <a:spcAft>
                <a:spcPts val="0"/>
              </a:spcAft>
              <a:buNone/>
            </a:pPr>
            <a:fld id="{00000000-1234-1234-1234-123412341234}" type="slidenum">
              <a:rPr lang="iw-IL"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438150" y="1250950"/>
            <a:ext cx="6013450" cy="33829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8976" y="4823037"/>
            <a:ext cx="5511800" cy="3946118"/>
          </a:xfrm>
          <a:prstGeom prst="rect">
            <a:avLst/>
          </a:prstGeom>
          <a:noFill/>
          <a:ln>
            <a:noFill/>
          </a:ln>
        </p:spPr>
        <p:txBody>
          <a:bodyPr spcFirstLastPara="1" wrap="square" lIns="96650" tIns="48325" rIns="96650" bIns="48325" anchor="t" anchorCtr="0">
            <a:noAutofit/>
          </a:bodyPr>
          <a:lstStyle/>
          <a:p>
            <a:pPr marL="0" lvl="0" indent="0" algn="r" rtl="1">
              <a:spcBef>
                <a:spcPts val="0"/>
              </a:spcBef>
              <a:spcAft>
                <a:spcPts val="0"/>
              </a:spcAft>
              <a:buNone/>
            </a:pPr>
            <a:r>
              <a:rPr lang="iw-IL" dirty="0"/>
              <a:t>היי אני עפרי אמא של...</a:t>
            </a:r>
            <a:endParaRPr dirty="0"/>
          </a:p>
          <a:p>
            <a:pPr marL="0" lvl="0" indent="0" algn="r" rtl="1">
              <a:spcBef>
                <a:spcPts val="0"/>
              </a:spcBef>
              <a:spcAft>
                <a:spcPts val="0"/>
              </a:spcAft>
              <a:buNone/>
            </a:pPr>
            <a:endParaRPr dirty="0"/>
          </a:p>
          <a:p>
            <a:pPr marL="0" lvl="0" indent="0" algn="r" rtl="1">
              <a:spcBef>
                <a:spcPts val="0"/>
              </a:spcBef>
              <a:spcAft>
                <a:spcPts val="0"/>
              </a:spcAft>
              <a:buNone/>
            </a:pPr>
            <a:r>
              <a:rPr lang="iw-IL" dirty="0"/>
              <a:t>באתי לדבר על שימוש נכון ובריא בטלפון חכם. </a:t>
            </a:r>
            <a:endParaRPr dirty="0"/>
          </a:p>
          <a:p>
            <a:pPr marL="0" lvl="0" indent="0" algn="r" rtl="1">
              <a:spcBef>
                <a:spcPts val="0"/>
              </a:spcBef>
              <a:spcAft>
                <a:spcPts val="0"/>
              </a:spcAft>
              <a:buNone/>
            </a:pPr>
            <a:endParaRPr dirty="0"/>
          </a:p>
          <a:p>
            <a:pPr marL="0" lvl="0" indent="0" algn="r" rtl="1">
              <a:spcBef>
                <a:spcPts val="0"/>
              </a:spcBef>
              <a:spcAft>
                <a:spcPts val="0"/>
              </a:spcAft>
              <a:buNone/>
            </a:pPr>
            <a:r>
              <a:rPr lang="iw-IL" dirty="0"/>
              <a:t>אבל בואו נתחיל דווקא בלדבר על מיקרוגל. </a:t>
            </a:r>
            <a:endParaRPr dirty="0"/>
          </a:p>
          <a:p>
            <a:pPr marL="0" lvl="0" indent="0" algn="r" rtl="1">
              <a:spcBef>
                <a:spcPts val="0"/>
              </a:spcBef>
              <a:spcAft>
                <a:spcPts val="0"/>
              </a:spcAft>
              <a:buNone/>
            </a:pPr>
            <a:endParaRPr dirty="0"/>
          </a:p>
          <a:p>
            <a:pPr marL="0" lvl="0" indent="0" algn="r" rtl="1">
              <a:spcBef>
                <a:spcPts val="0"/>
              </a:spcBef>
              <a:spcAft>
                <a:spcPts val="0"/>
              </a:spcAft>
              <a:buNone/>
            </a:pPr>
            <a:r>
              <a:rPr lang="iw-IL" dirty="0"/>
              <a:t>מי כאן יודע להפעיל מיקרוגל?</a:t>
            </a:r>
            <a:endParaRPr dirty="0"/>
          </a:p>
          <a:p>
            <a:pPr marL="0" lvl="0" indent="0" algn="r" rtl="1">
              <a:spcBef>
                <a:spcPts val="0"/>
              </a:spcBef>
              <a:spcAft>
                <a:spcPts val="0"/>
              </a:spcAft>
              <a:buNone/>
            </a:pPr>
            <a:r>
              <a:rPr lang="iw-IL" dirty="0"/>
              <a:t>כולנו יודעים להפעיל או ראינו איך מפעילים מיקרוגל. לפני הפעם הראשונה שהפעלנו אותו, לימדו אותנו על אילו כפתורים ללחוץ, </a:t>
            </a:r>
            <a:endParaRPr dirty="0"/>
          </a:p>
          <a:p>
            <a:pPr marL="0" lvl="0" indent="0" algn="r" rtl="1">
              <a:spcBef>
                <a:spcPts val="0"/>
              </a:spcBef>
              <a:spcAft>
                <a:spcPts val="0"/>
              </a:spcAft>
              <a:buNone/>
            </a:pPr>
            <a:r>
              <a:rPr lang="iw-IL" dirty="0"/>
              <a:t>וגם הסבירו לנו משהו ממש חשוב שלא כתוב על המיקרוגל בשום מקום – שאסור להכניס אליו מתכות – לא מזלגות ולא נייר אלומיניום. </a:t>
            </a:r>
            <a:endParaRPr dirty="0"/>
          </a:p>
          <a:p>
            <a:pPr marL="0" lvl="0" indent="0" algn="r" rtl="1">
              <a:spcBef>
                <a:spcPts val="0"/>
              </a:spcBef>
              <a:spcAft>
                <a:spcPts val="0"/>
              </a:spcAft>
              <a:buNone/>
            </a:pPr>
            <a:r>
              <a:rPr lang="iw-IL" dirty="0"/>
              <a:t>כי מה היה עלול לקרות אם נפעיל אותו עם מזלג בפנים? הוא עלול להתפוצץ. </a:t>
            </a:r>
            <a:endParaRPr dirty="0"/>
          </a:p>
          <a:p>
            <a:pPr marL="0" lvl="0" indent="0" algn="r" rtl="1">
              <a:spcBef>
                <a:spcPts val="0"/>
              </a:spcBef>
              <a:spcAft>
                <a:spcPts val="0"/>
              </a:spcAft>
              <a:buNone/>
            </a:pPr>
            <a:r>
              <a:rPr lang="iw-IL" dirty="0"/>
              <a:t>אז גם למכשיר פשוט כמו מיקרוגל יש כללים מאוד פשוטים שאם נשמור עליהם הם יעזרו לנו להפעיל את המכשיר נכון בלי לסכן את עצמנו או לשרוף לעצמנו את הבית. </a:t>
            </a:r>
            <a:endParaRPr dirty="0"/>
          </a:p>
          <a:p>
            <a:pPr marL="0" lvl="0" indent="0" algn="r" rtl="1">
              <a:spcBef>
                <a:spcPts val="0"/>
              </a:spcBef>
              <a:spcAft>
                <a:spcPts val="0"/>
              </a:spcAft>
              <a:buNone/>
            </a:pPr>
            <a:endParaRPr dirty="0"/>
          </a:p>
          <a:p>
            <a:pPr marL="0" lvl="0" indent="0" algn="r" rtl="1">
              <a:spcBef>
                <a:spcPts val="0"/>
              </a:spcBef>
              <a:spcAft>
                <a:spcPts val="0"/>
              </a:spcAft>
              <a:buNone/>
            </a:pPr>
            <a:r>
              <a:rPr lang="iw-IL" dirty="0"/>
              <a:t>באותו האופן, מאוד קל להפעיל את הטלפון החכם, </a:t>
            </a:r>
            <a:endParaRPr dirty="0"/>
          </a:p>
          <a:p>
            <a:pPr marL="0" lvl="0" indent="0" algn="r" rtl="1">
              <a:spcBef>
                <a:spcPts val="0"/>
              </a:spcBef>
              <a:spcAft>
                <a:spcPts val="0"/>
              </a:spcAft>
              <a:buNone/>
            </a:pPr>
            <a:r>
              <a:rPr lang="iw-IL" dirty="0"/>
              <a:t>וזה נכון שאם לא נשתמש בו נכון – לא נתפוצץ, </a:t>
            </a:r>
            <a:endParaRPr dirty="0"/>
          </a:p>
          <a:p>
            <a:pPr marL="0" lvl="0" indent="0" algn="r" rtl="1">
              <a:spcBef>
                <a:spcPts val="0"/>
              </a:spcBef>
              <a:spcAft>
                <a:spcPts val="0"/>
              </a:spcAft>
              <a:buNone/>
            </a:pPr>
            <a:r>
              <a:rPr lang="iw-IL" dirty="0"/>
              <a:t>אבל גם לטלפון יש כללים וחוקים שיכולים לעזור לנו לשמור על עצמנו וגם על היחסים עם הסביבה שלנו. </a:t>
            </a:r>
            <a:endParaRPr dirty="0"/>
          </a:p>
          <a:p>
            <a:pPr marL="0" lvl="0" indent="0" algn="r" rtl="1">
              <a:spcBef>
                <a:spcPts val="0"/>
              </a:spcBef>
              <a:spcAft>
                <a:spcPts val="0"/>
              </a:spcAft>
              <a:buNone/>
            </a:pPr>
            <a:endParaRPr dirty="0"/>
          </a:p>
          <a:p>
            <a:pPr marL="0" lvl="0" indent="0" algn="r" rtl="1">
              <a:spcBef>
                <a:spcPts val="0"/>
              </a:spcBef>
              <a:spcAft>
                <a:spcPts val="0"/>
              </a:spcAft>
              <a:buNone/>
            </a:pPr>
            <a:endParaRPr dirty="0"/>
          </a:p>
          <a:p>
            <a:pPr marL="0" lvl="0" indent="0" algn="r" rtl="1">
              <a:spcBef>
                <a:spcPts val="0"/>
              </a:spcBef>
              <a:spcAft>
                <a:spcPts val="0"/>
              </a:spcAft>
              <a:buNone/>
            </a:pPr>
            <a:r>
              <a:rPr lang="iw-IL" dirty="0"/>
              <a:t>למי יש טלפון חכם?</a:t>
            </a:r>
            <a:endParaRPr dirty="0"/>
          </a:p>
          <a:p>
            <a:pPr marL="0" lvl="0" indent="0" algn="r" rtl="1">
              <a:spcBef>
                <a:spcPts val="0"/>
              </a:spcBef>
              <a:spcAft>
                <a:spcPts val="0"/>
              </a:spcAft>
              <a:buNone/>
            </a:pPr>
            <a:endParaRPr dirty="0"/>
          </a:p>
          <a:p>
            <a:pPr marL="0" lvl="0" indent="0" algn="r" rtl="1">
              <a:spcBef>
                <a:spcPts val="0"/>
              </a:spcBef>
              <a:spcAft>
                <a:spcPts val="0"/>
              </a:spcAft>
              <a:buNone/>
            </a:pPr>
            <a:r>
              <a:rPr lang="iw-IL" dirty="0"/>
              <a:t>ולמי אין טלפון? </a:t>
            </a:r>
            <a:endParaRPr dirty="0"/>
          </a:p>
          <a:p>
            <a:pPr marL="0" lvl="0" indent="0" algn="r" rtl="1">
              <a:spcBef>
                <a:spcPts val="0"/>
              </a:spcBef>
              <a:spcAft>
                <a:spcPts val="0"/>
              </a:spcAft>
              <a:buNone/>
            </a:pPr>
            <a:r>
              <a:rPr lang="iw-IL" dirty="0"/>
              <a:t>ומבין אלה שאין להם טלפון</a:t>
            </a:r>
            <a:endParaRPr dirty="0"/>
          </a:p>
          <a:p>
            <a:pPr marL="0" lvl="0" indent="0" algn="r" rtl="1">
              <a:spcBef>
                <a:spcPts val="0"/>
              </a:spcBef>
              <a:spcAft>
                <a:spcPts val="0"/>
              </a:spcAft>
              <a:buNone/>
            </a:pPr>
            <a:r>
              <a:rPr lang="iw-IL" dirty="0"/>
              <a:t>למי יש גישה לטלפון של ההורים? מי משחק בטלפון של החברים?</a:t>
            </a:r>
            <a:endParaRPr dirty="0"/>
          </a:p>
          <a:p>
            <a:pPr marL="0" lvl="0" indent="0" algn="r" rtl="1">
              <a:spcBef>
                <a:spcPts val="0"/>
              </a:spcBef>
              <a:spcAft>
                <a:spcPts val="0"/>
              </a:spcAft>
              <a:buNone/>
            </a:pPr>
            <a:endParaRPr dirty="0"/>
          </a:p>
          <a:p>
            <a:pPr marL="0" lvl="0" indent="0" algn="r" rtl="1">
              <a:spcBef>
                <a:spcPts val="0"/>
              </a:spcBef>
              <a:spcAft>
                <a:spcPts val="0"/>
              </a:spcAft>
              <a:buNone/>
            </a:pPr>
            <a:r>
              <a:rPr lang="iw-IL" dirty="0"/>
              <a:t>יש מישהו שאין לו גישה לטלפון בכלל במהלך השבוע?</a:t>
            </a:r>
            <a:endParaRPr dirty="0"/>
          </a:p>
          <a:p>
            <a:pPr marL="0" lvl="0" indent="0" algn="r" rtl="1">
              <a:spcBef>
                <a:spcPts val="0"/>
              </a:spcBef>
              <a:spcAft>
                <a:spcPts val="0"/>
              </a:spcAft>
              <a:buNone/>
            </a:pPr>
            <a:endParaRPr dirty="0"/>
          </a:p>
          <a:p>
            <a:pPr marL="0" lvl="0" indent="0" algn="r" rtl="1">
              <a:spcBef>
                <a:spcPts val="0"/>
              </a:spcBef>
              <a:spcAft>
                <a:spcPts val="0"/>
              </a:spcAft>
              <a:buNone/>
            </a:pPr>
            <a:r>
              <a:rPr lang="iw-IL" dirty="0"/>
              <a:t>לכולנו יש גישה לטלפון החכם. </a:t>
            </a:r>
            <a:endParaRPr dirty="0"/>
          </a:p>
          <a:p>
            <a:pPr marL="0" lvl="0" indent="0" algn="r" rtl="1">
              <a:spcBef>
                <a:spcPts val="0"/>
              </a:spcBef>
              <a:spcAft>
                <a:spcPts val="0"/>
              </a:spcAft>
              <a:buNone/>
            </a:pPr>
            <a:endParaRPr dirty="0"/>
          </a:p>
          <a:p>
            <a:pPr marL="0" lvl="0" indent="0" algn="r" rtl="1">
              <a:spcBef>
                <a:spcPts val="0"/>
              </a:spcBef>
              <a:spcAft>
                <a:spcPts val="0"/>
              </a:spcAft>
              <a:buNone/>
            </a:pPr>
            <a:r>
              <a:rPr lang="iw-IL" dirty="0"/>
              <a:t>במפגש של היום ובמפגשים שיהיו לנו בהמשך השנה אנחנו נדבר על הכללים הלא כתובים של הטלפונים החכמים שיעזרו לנו לשמור על עצמנו. </a:t>
            </a:r>
            <a:endParaRPr dirty="0"/>
          </a:p>
          <a:p>
            <a:pPr marL="0" lvl="0" indent="0" algn="r" rtl="1">
              <a:spcBef>
                <a:spcPts val="0"/>
              </a:spcBef>
              <a:spcAft>
                <a:spcPts val="0"/>
              </a:spcAft>
              <a:buNone/>
            </a:pPr>
            <a:endParaRPr dirty="0"/>
          </a:p>
        </p:txBody>
      </p:sp>
      <p:sp>
        <p:nvSpPr>
          <p:cNvPr id="87" name="Google Shape;87;p1:notes"/>
          <p:cNvSpPr txBox="1">
            <a:spLocks noGrp="1"/>
          </p:cNvSpPr>
          <p:nvPr>
            <p:ph type="sldNum" idx="12"/>
          </p:nvPr>
        </p:nvSpPr>
        <p:spPr>
          <a:xfrm>
            <a:off x="3902598" y="9519057"/>
            <a:ext cx="2985558" cy="502833"/>
          </a:xfrm>
          <a:prstGeom prst="rect">
            <a:avLst/>
          </a:prstGeom>
          <a:noFill/>
          <a:ln>
            <a:noFill/>
          </a:ln>
        </p:spPr>
        <p:txBody>
          <a:bodyPr spcFirstLastPara="1" wrap="square" lIns="96650" tIns="48325" rIns="96650" bIns="48325" anchor="b" anchorCtr="0">
            <a:noAutofit/>
          </a:bodyPr>
          <a:lstStyle/>
          <a:p>
            <a:pPr marL="0" lvl="0" indent="0" algn="r" rtl="1">
              <a:spcBef>
                <a:spcPts val="0"/>
              </a:spcBef>
              <a:spcAft>
                <a:spcPts val="0"/>
              </a:spcAft>
              <a:buNone/>
            </a:pPr>
            <a:fld id="{00000000-1234-1234-1234-123412341234}" type="slidenum">
              <a:rPr lang="iw-IL"/>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0:notes"/>
          <p:cNvSpPr>
            <a:spLocks noGrp="1" noRot="1" noChangeAspect="1"/>
          </p:cNvSpPr>
          <p:nvPr>
            <p:ph type="sldImg" idx="2"/>
          </p:nvPr>
        </p:nvSpPr>
        <p:spPr>
          <a:xfrm>
            <a:off x="438150" y="1250950"/>
            <a:ext cx="6013450" cy="33829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10:notes"/>
          <p:cNvSpPr txBox="1">
            <a:spLocks noGrp="1"/>
          </p:cNvSpPr>
          <p:nvPr>
            <p:ph type="body" idx="1"/>
          </p:nvPr>
        </p:nvSpPr>
        <p:spPr>
          <a:xfrm>
            <a:off x="688976" y="4823037"/>
            <a:ext cx="5511800" cy="3946118"/>
          </a:xfrm>
          <a:prstGeom prst="rect">
            <a:avLst/>
          </a:prstGeom>
          <a:noFill/>
          <a:ln>
            <a:noFill/>
          </a:ln>
        </p:spPr>
        <p:txBody>
          <a:bodyPr spcFirstLastPara="1" wrap="square" lIns="96650" tIns="48325" rIns="96650" bIns="48325" anchor="t" anchorCtr="0">
            <a:noAutofit/>
          </a:bodyPr>
          <a:lstStyle/>
          <a:p>
            <a:pPr marL="0" lvl="0" indent="0" algn="r" rtl="1">
              <a:spcBef>
                <a:spcPts val="0"/>
              </a:spcBef>
              <a:spcAft>
                <a:spcPts val="0"/>
              </a:spcAft>
              <a:buNone/>
            </a:pPr>
            <a:r>
              <a:rPr lang="iw-IL" dirty="0"/>
              <a:t>קודם כל</a:t>
            </a:r>
            <a:endParaRPr dirty="0"/>
          </a:p>
          <a:p>
            <a:pPr marL="0" lvl="0" indent="0" algn="r" rtl="1">
              <a:spcBef>
                <a:spcPts val="0"/>
              </a:spcBef>
              <a:spcAft>
                <a:spcPts val="0"/>
              </a:spcAft>
              <a:buNone/>
            </a:pPr>
            <a:r>
              <a:rPr lang="iw-IL" dirty="0"/>
              <a:t>בואו נבין</a:t>
            </a:r>
            <a:endParaRPr dirty="0"/>
          </a:p>
          <a:p>
            <a:pPr marL="0" lvl="0" indent="0" algn="r" rtl="1">
              <a:spcBef>
                <a:spcPts val="0"/>
              </a:spcBef>
              <a:spcAft>
                <a:spcPts val="0"/>
              </a:spcAft>
              <a:buNone/>
            </a:pPr>
            <a:r>
              <a:rPr lang="iw-IL" dirty="0"/>
              <a:t>שאנחנו לא באמת חייבים להיות זמינים כל הזמן. </a:t>
            </a:r>
            <a:endParaRPr dirty="0"/>
          </a:p>
          <a:p>
            <a:pPr marL="0" lvl="0" indent="0" algn="r" rtl="1">
              <a:spcBef>
                <a:spcPts val="0"/>
              </a:spcBef>
              <a:spcAft>
                <a:spcPts val="0"/>
              </a:spcAft>
              <a:buNone/>
            </a:pPr>
            <a:endParaRPr dirty="0"/>
          </a:p>
          <a:p>
            <a:pPr marL="0" lvl="0" indent="0" algn="r" rtl="1">
              <a:spcBef>
                <a:spcPts val="0"/>
              </a:spcBef>
              <a:spcAft>
                <a:spcPts val="0"/>
              </a:spcAft>
              <a:buNone/>
            </a:pPr>
            <a:r>
              <a:rPr lang="iw-IL" dirty="0"/>
              <a:t>אפשר למשל לדמיין שבמקום שאני אקבל הודעה מחבר שלי – הוא פשוט יופיע פה לידי. </a:t>
            </a:r>
            <a:endParaRPr dirty="0"/>
          </a:p>
          <a:p>
            <a:pPr marL="0" lvl="0" indent="0" algn="r" rtl="1">
              <a:spcBef>
                <a:spcPts val="0"/>
              </a:spcBef>
              <a:spcAft>
                <a:spcPts val="0"/>
              </a:spcAft>
              <a:buNone/>
            </a:pPr>
            <a:r>
              <a:rPr lang="iw-IL" dirty="0"/>
              <a:t>האם זה תמיד מתאים שהחבר יופיע? </a:t>
            </a:r>
            <a:endParaRPr dirty="0"/>
          </a:p>
          <a:p>
            <a:pPr marL="0" lvl="0" indent="0" algn="r" rtl="1">
              <a:spcBef>
                <a:spcPts val="0"/>
              </a:spcBef>
              <a:spcAft>
                <a:spcPts val="0"/>
              </a:spcAft>
              <a:buNone/>
            </a:pPr>
            <a:r>
              <a:rPr lang="iw-IL" dirty="0"/>
              <a:t>אולי עכשיו אני מעדיפה להיות עם המשפחה שלי, או עם חברים אחרים, וזה פשוט לא מתאים שמישהו יתפרץ לכאן לחדר. </a:t>
            </a:r>
            <a:endParaRPr dirty="0"/>
          </a:p>
          <a:p>
            <a:pPr marL="0" lvl="0" indent="0" algn="r" rtl="1">
              <a:spcBef>
                <a:spcPts val="0"/>
              </a:spcBef>
              <a:spcAft>
                <a:spcPts val="0"/>
              </a:spcAft>
              <a:buNone/>
            </a:pPr>
            <a:endParaRPr dirty="0"/>
          </a:p>
          <a:p>
            <a:pPr marL="0" lvl="0" indent="0" algn="r" rtl="1">
              <a:spcBef>
                <a:spcPts val="0"/>
              </a:spcBef>
              <a:spcAft>
                <a:spcPts val="0"/>
              </a:spcAft>
              <a:buNone/>
            </a:pPr>
            <a:r>
              <a:rPr lang="iw-IL" dirty="0"/>
              <a:t>אנחנו לא חייבים להיות תמיד זמינים לכולם, מותר לנו להחליט שהזמן שלנו הוא </a:t>
            </a:r>
            <a:r>
              <a:rPr lang="iw-IL" b="1" dirty="0"/>
              <a:t>שלנו</a:t>
            </a:r>
            <a:r>
              <a:rPr lang="iw-IL" dirty="0"/>
              <a:t> ואנחנו בוחרים מה לעשות בו. </a:t>
            </a:r>
            <a:endParaRPr dirty="0"/>
          </a:p>
          <a:p>
            <a:pPr marL="0" lvl="0" indent="0" algn="r" rtl="1">
              <a:spcBef>
                <a:spcPts val="0"/>
              </a:spcBef>
              <a:spcAft>
                <a:spcPts val="0"/>
              </a:spcAft>
              <a:buNone/>
            </a:pPr>
            <a:r>
              <a:rPr lang="iw-IL" dirty="0"/>
              <a:t>מותר לנו לא לענות מיד לכל הודעה</a:t>
            </a:r>
            <a:endParaRPr dirty="0"/>
          </a:p>
          <a:p>
            <a:pPr marL="0" lvl="0" indent="0" algn="r" rtl="1">
              <a:spcBef>
                <a:spcPts val="0"/>
              </a:spcBef>
              <a:spcAft>
                <a:spcPts val="0"/>
              </a:spcAft>
              <a:buNone/>
            </a:pPr>
            <a:r>
              <a:rPr lang="iw-IL" dirty="0"/>
              <a:t>מותר לנו לא להיות זמינים או לשים את הטלפון על שקט</a:t>
            </a:r>
            <a:endParaRPr dirty="0"/>
          </a:p>
          <a:p>
            <a:pPr marL="0" lvl="0" indent="0" algn="r" rtl="1">
              <a:spcBef>
                <a:spcPts val="0"/>
              </a:spcBef>
              <a:spcAft>
                <a:spcPts val="0"/>
              </a:spcAft>
              <a:buNone/>
            </a:pPr>
            <a:endParaRPr dirty="0"/>
          </a:p>
          <a:p>
            <a:pPr marL="0" lvl="0" indent="0" algn="r" rtl="1">
              <a:spcBef>
                <a:spcPts val="0"/>
              </a:spcBef>
              <a:spcAft>
                <a:spcPts val="0"/>
              </a:spcAft>
              <a:buNone/>
            </a:pPr>
            <a:r>
              <a:rPr lang="iw-IL" dirty="0"/>
              <a:t>ובאותה מידה אנחנו חייבים להבין שגם לחברים שלנו מותר לא להיות זמינים. </a:t>
            </a:r>
            <a:endParaRPr dirty="0"/>
          </a:p>
          <a:p>
            <a:pPr marL="0" lvl="0" indent="0" algn="r" rtl="1">
              <a:spcBef>
                <a:spcPts val="0"/>
              </a:spcBef>
              <a:spcAft>
                <a:spcPts val="0"/>
              </a:spcAft>
              <a:buNone/>
            </a:pPr>
            <a:endParaRPr dirty="0"/>
          </a:p>
          <a:p>
            <a:pPr marL="0" lvl="0" indent="0" algn="r" rtl="1">
              <a:spcBef>
                <a:spcPts val="0"/>
              </a:spcBef>
              <a:spcAft>
                <a:spcPts val="0"/>
              </a:spcAft>
              <a:buNone/>
            </a:pPr>
            <a:r>
              <a:rPr lang="iw-IL" dirty="0"/>
              <a:t>מכירים את זה שלפעמים אתם פותחים את הטלפון אחרי שלא הייתם איתו כמה זמן, ויש שם הודעה מחבר</a:t>
            </a:r>
            <a:endParaRPr dirty="0"/>
          </a:p>
          <a:p>
            <a:pPr marL="0" lvl="0" indent="0" algn="r" rtl="1">
              <a:spcBef>
                <a:spcPts val="0"/>
              </a:spcBef>
              <a:spcAft>
                <a:spcPts val="0"/>
              </a:spcAft>
              <a:buNone/>
            </a:pPr>
            <a:r>
              <a:rPr lang="iw-IL" dirty="0"/>
              <a:t>ואז עוד 7 הודעות שבהן הוא שואל</a:t>
            </a:r>
            <a:endParaRPr dirty="0"/>
          </a:p>
          <a:p>
            <a:pPr marL="0" lvl="0" indent="0" algn="r" rtl="1">
              <a:spcBef>
                <a:spcPts val="0"/>
              </a:spcBef>
              <a:spcAft>
                <a:spcPts val="0"/>
              </a:spcAft>
              <a:buNone/>
            </a:pPr>
            <a:r>
              <a:rPr lang="iw-IL" dirty="0"/>
              <a:t>נו מה קורה? למה אתה לא עונה? נו תענה לי בבקשה?....</a:t>
            </a:r>
            <a:endParaRPr dirty="0"/>
          </a:p>
          <a:p>
            <a:pPr marL="0" lvl="0" indent="0" algn="r" rtl="1">
              <a:spcBef>
                <a:spcPts val="0"/>
              </a:spcBef>
              <a:spcAft>
                <a:spcPts val="0"/>
              </a:spcAft>
              <a:buNone/>
            </a:pPr>
            <a:r>
              <a:rPr lang="iw-IL" dirty="0"/>
              <a:t>גם לחברים שלנו מותר להיות לא זמינים. </a:t>
            </a:r>
            <a:endParaRPr dirty="0"/>
          </a:p>
          <a:p>
            <a:pPr marL="0" lvl="0" indent="0" algn="r" rtl="1">
              <a:spcBef>
                <a:spcPts val="0"/>
              </a:spcBef>
              <a:spcAft>
                <a:spcPts val="0"/>
              </a:spcAft>
              <a:buNone/>
            </a:pPr>
            <a:r>
              <a:rPr lang="iw-IL" dirty="0"/>
              <a:t>כמו שאנחנו מצפים שיכבדו את הזמן שלנו</a:t>
            </a:r>
            <a:endParaRPr dirty="0"/>
          </a:p>
          <a:p>
            <a:pPr marL="0" lvl="0" indent="0" algn="r" rtl="1">
              <a:spcBef>
                <a:spcPts val="0"/>
              </a:spcBef>
              <a:spcAft>
                <a:spcPts val="0"/>
              </a:spcAft>
              <a:buNone/>
            </a:pPr>
            <a:r>
              <a:rPr lang="iw-IL" dirty="0"/>
              <a:t>ואת הרצון שלנו לענות בזמן שמתאים לנו</a:t>
            </a:r>
            <a:endParaRPr dirty="0"/>
          </a:p>
          <a:p>
            <a:pPr marL="0" lvl="0" indent="0" algn="r" rtl="1">
              <a:spcBef>
                <a:spcPts val="0"/>
              </a:spcBef>
              <a:spcAft>
                <a:spcPts val="0"/>
              </a:spcAft>
              <a:buNone/>
            </a:pPr>
            <a:r>
              <a:rPr lang="iw-IL" dirty="0"/>
              <a:t>כך נכבד גם את הזמן של החברים שלנו. </a:t>
            </a:r>
            <a:endParaRPr dirty="0"/>
          </a:p>
        </p:txBody>
      </p:sp>
      <p:sp>
        <p:nvSpPr>
          <p:cNvPr id="183" name="Google Shape;183;p10:notes"/>
          <p:cNvSpPr txBox="1">
            <a:spLocks noGrp="1"/>
          </p:cNvSpPr>
          <p:nvPr>
            <p:ph type="sldNum" idx="12"/>
          </p:nvPr>
        </p:nvSpPr>
        <p:spPr>
          <a:xfrm>
            <a:off x="3902598" y="9519057"/>
            <a:ext cx="2985558" cy="502833"/>
          </a:xfrm>
          <a:prstGeom prst="rect">
            <a:avLst/>
          </a:prstGeom>
          <a:noFill/>
          <a:ln>
            <a:noFill/>
          </a:ln>
        </p:spPr>
        <p:txBody>
          <a:bodyPr spcFirstLastPara="1" wrap="square" lIns="96650" tIns="48325" rIns="96650" bIns="48325" anchor="b" anchorCtr="0">
            <a:noAutofit/>
          </a:bodyPr>
          <a:lstStyle/>
          <a:p>
            <a:pPr marL="0" lvl="0" indent="0" algn="r" rtl="1">
              <a:spcBef>
                <a:spcPts val="0"/>
              </a:spcBef>
              <a:spcAft>
                <a:spcPts val="0"/>
              </a:spcAft>
              <a:buNone/>
            </a:pPr>
            <a:fld id="{00000000-1234-1234-1234-123412341234}" type="slidenum">
              <a:rPr lang="iw-IL"/>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1:notes"/>
          <p:cNvSpPr>
            <a:spLocks noGrp="1" noRot="1" noChangeAspect="1"/>
          </p:cNvSpPr>
          <p:nvPr>
            <p:ph type="sldImg" idx="2"/>
          </p:nvPr>
        </p:nvSpPr>
        <p:spPr>
          <a:xfrm>
            <a:off x="438150" y="1250950"/>
            <a:ext cx="6013450" cy="33829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1:notes"/>
          <p:cNvSpPr txBox="1">
            <a:spLocks noGrp="1"/>
          </p:cNvSpPr>
          <p:nvPr>
            <p:ph type="body" idx="1"/>
          </p:nvPr>
        </p:nvSpPr>
        <p:spPr>
          <a:xfrm>
            <a:off x="688976" y="4823037"/>
            <a:ext cx="5511800" cy="3946118"/>
          </a:xfrm>
          <a:prstGeom prst="rect">
            <a:avLst/>
          </a:prstGeom>
          <a:noFill/>
          <a:ln>
            <a:noFill/>
          </a:ln>
        </p:spPr>
        <p:txBody>
          <a:bodyPr spcFirstLastPara="1" wrap="square" lIns="96650" tIns="48325" rIns="96650" bIns="48325" anchor="t" anchorCtr="0">
            <a:noAutofit/>
          </a:bodyPr>
          <a:lstStyle/>
          <a:p>
            <a:pPr marL="0" lvl="0" indent="0" algn="r" rtl="1">
              <a:spcBef>
                <a:spcPts val="0"/>
              </a:spcBef>
              <a:spcAft>
                <a:spcPts val="0"/>
              </a:spcAft>
              <a:buNone/>
            </a:pPr>
            <a:r>
              <a:rPr lang="iw-IL" dirty="0"/>
              <a:t>אם נענה להודעות או נבדוק התראות בדיוק ברגע שהן מגיעות אלינו, </a:t>
            </a:r>
            <a:endParaRPr dirty="0"/>
          </a:p>
          <a:p>
            <a:pPr marL="0" lvl="0" indent="0" algn="r" rtl="1">
              <a:spcBef>
                <a:spcPts val="0"/>
              </a:spcBef>
              <a:spcAft>
                <a:spcPts val="0"/>
              </a:spcAft>
              <a:buNone/>
            </a:pPr>
            <a:r>
              <a:rPr lang="iw-IL" dirty="0"/>
              <a:t>אנחנו עלולים למצוא את עצמנו עסוקים סביב הטלפון כל היום, ויהיה לנו מאוד קשה להתרכז בדברים האחרים </a:t>
            </a:r>
            <a:r>
              <a:rPr lang="iw-IL" b="1" dirty="0"/>
              <a:t>שאנחנו רוצים </a:t>
            </a:r>
            <a:r>
              <a:rPr lang="iw-IL" dirty="0"/>
              <a:t>לעשות. </a:t>
            </a:r>
            <a:endParaRPr dirty="0"/>
          </a:p>
          <a:p>
            <a:pPr marL="0" lvl="0" indent="0" algn="r" rtl="1">
              <a:spcBef>
                <a:spcPts val="0"/>
              </a:spcBef>
              <a:spcAft>
                <a:spcPts val="0"/>
              </a:spcAft>
              <a:buNone/>
            </a:pPr>
            <a:endParaRPr dirty="0"/>
          </a:p>
          <a:p>
            <a:pPr marL="0" lvl="0" indent="0" algn="r" rtl="1">
              <a:spcBef>
                <a:spcPts val="0"/>
              </a:spcBef>
              <a:spcAft>
                <a:spcPts val="0"/>
              </a:spcAft>
              <a:buNone/>
            </a:pPr>
            <a:r>
              <a:rPr lang="iw-IL" dirty="0"/>
              <a:t>אחד הפתרונות הוא להחליט לבדוק את הטלפון בזמנים קבועים, בבת אחת.</a:t>
            </a:r>
            <a:endParaRPr dirty="0"/>
          </a:p>
          <a:p>
            <a:pPr marL="0" lvl="0" indent="0" algn="r" rtl="1">
              <a:spcBef>
                <a:spcPts val="0"/>
              </a:spcBef>
              <a:spcAft>
                <a:spcPts val="0"/>
              </a:spcAft>
              <a:buNone/>
            </a:pPr>
            <a:r>
              <a:rPr lang="iw-IL" dirty="0"/>
              <a:t>למשל – כשאנחנו חוזרים מבית הספר</a:t>
            </a:r>
            <a:endParaRPr dirty="0"/>
          </a:p>
          <a:p>
            <a:pPr marL="0" lvl="0" indent="0" algn="r" rtl="1">
              <a:spcBef>
                <a:spcPts val="0"/>
              </a:spcBef>
              <a:spcAft>
                <a:spcPts val="0"/>
              </a:spcAft>
              <a:buNone/>
            </a:pPr>
            <a:r>
              <a:rPr lang="iw-IL" dirty="0"/>
              <a:t>אפשר לשבת רבע שעה, לבדוק את כל ההודעות וההתראות, וללכת לאכול צהרים בראש שקט. </a:t>
            </a:r>
            <a:endParaRPr dirty="0"/>
          </a:p>
          <a:p>
            <a:pPr marL="0" lvl="0" indent="0" algn="r" rtl="1">
              <a:spcBef>
                <a:spcPts val="0"/>
              </a:spcBef>
              <a:spcAft>
                <a:spcPts val="0"/>
              </a:spcAft>
              <a:buNone/>
            </a:pPr>
            <a:r>
              <a:rPr lang="iw-IL" dirty="0"/>
              <a:t>או אולי נדאג להתארגן בבוקר מהר מהר כדי שבזמן שנשאר לנו לפני ההסעה נוכל לבדוק את כל ההודעות, </a:t>
            </a:r>
            <a:endParaRPr dirty="0"/>
          </a:p>
          <a:p>
            <a:pPr marL="0" lvl="0" indent="0" algn="r" rtl="1">
              <a:spcBef>
                <a:spcPts val="0"/>
              </a:spcBef>
              <a:spcAft>
                <a:spcPts val="0"/>
              </a:spcAft>
              <a:buNone/>
            </a:pPr>
            <a:r>
              <a:rPr lang="iw-IL" dirty="0"/>
              <a:t>או חצי שעה לפני ארוחת ערב... </a:t>
            </a:r>
            <a:endParaRPr dirty="0"/>
          </a:p>
          <a:p>
            <a:pPr marL="0" lvl="0" indent="0" algn="r" rtl="1">
              <a:spcBef>
                <a:spcPts val="0"/>
              </a:spcBef>
              <a:spcAft>
                <a:spcPts val="0"/>
              </a:spcAft>
              <a:buNone/>
            </a:pPr>
            <a:r>
              <a:rPr lang="iw-IL" dirty="0"/>
              <a:t>ואם זה קשה אפשר גם להחליט שאנחנו נבדוק את הטלפון שלנו פעם בחצי שעה, או אפילו פעם ברבע שעה, </a:t>
            </a:r>
            <a:endParaRPr dirty="0"/>
          </a:p>
          <a:p>
            <a:pPr marL="0" lvl="0" indent="0" algn="r" rtl="1">
              <a:spcBef>
                <a:spcPts val="0"/>
              </a:spcBef>
              <a:spcAft>
                <a:spcPts val="0"/>
              </a:spcAft>
              <a:buNone/>
            </a:pPr>
            <a:r>
              <a:rPr lang="iw-IL" dirty="0"/>
              <a:t>ואפשר ממש להסתכל בשעון</a:t>
            </a:r>
            <a:endParaRPr dirty="0"/>
          </a:p>
          <a:p>
            <a:pPr marL="0" lvl="0" indent="0" algn="r" rtl="1">
              <a:spcBef>
                <a:spcPts val="0"/>
              </a:spcBef>
              <a:spcAft>
                <a:spcPts val="0"/>
              </a:spcAft>
              <a:buNone/>
            </a:pPr>
            <a:r>
              <a:rPr lang="iw-IL" dirty="0"/>
              <a:t>כשמה שחשוב הוא שזה יהיה בזמנים שאנחנו בוחרים – ולא בזמנים שהטלפון או אנשים אחרים בוחרים בשבילנו. </a:t>
            </a:r>
            <a:endParaRPr dirty="0"/>
          </a:p>
        </p:txBody>
      </p:sp>
      <p:sp>
        <p:nvSpPr>
          <p:cNvPr id="198" name="Google Shape;198;p11:notes"/>
          <p:cNvSpPr txBox="1">
            <a:spLocks noGrp="1"/>
          </p:cNvSpPr>
          <p:nvPr>
            <p:ph type="sldNum" idx="12"/>
          </p:nvPr>
        </p:nvSpPr>
        <p:spPr>
          <a:xfrm>
            <a:off x="3902598" y="9519057"/>
            <a:ext cx="2985558" cy="502833"/>
          </a:xfrm>
          <a:prstGeom prst="rect">
            <a:avLst/>
          </a:prstGeom>
          <a:noFill/>
          <a:ln>
            <a:noFill/>
          </a:ln>
        </p:spPr>
        <p:txBody>
          <a:bodyPr spcFirstLastPara="1" wrap="square" lIns="96650" tIns="48325" rIns="96650" bIns="48325" anchor="b" anchorCtr="0">
            <a:noAutofit/>
          </a:bodyPr>
          <a:lstStyle/>
          <a:p>
            <a:pPr marL="0" lvl="0" indent="0" algn="r" rtl="1">
              <a:spcBef>
                <a:spcPts val="0"/>
              </a:spcBef>
              <a:spcAft>
                <a:spcPts val="0"/>
              </a:spcAft>
              <a:buNone/>
            </a:pPr>
            <a:fld id="{00000000-1234-1234-1234-123412341234}" type="slidenum">
              <a:rPr lang="iw-IL"/>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2:notes"/>
          <p:cNvSpPr>
            <a:spLocks noGrp="1" noRot="1" noChangeAspect="1"/>
          </p:cNvSpPr>
          <p:nvPr>
            <p:ph type="sldImg" idx="2"/>
          </p:nvPr>
        </p:nvSpPr>
        <p:spPr>
          <a:xfrm>
            <a:off x="438150" y="1250950"/>
            <a:ext cx="6013450" cy="33829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2:notes"/>
          <p:cNvSpPr txBox="1">
            <a:spLocks noGrp="1"/>
          </p:cNvSpPr>
          <p:nvPr>
            <p:ph type="body" idx="1"/>
          </p:nvPr>
        </p:nvSpPr>
        <p:spPr>
          <a:xfrm>
            <a:off x="688976" y="4823037"/>
            <a:ext cx="5511800" cy="3946118"/>
          </a:xfrm>
          <a:prstGeom prst="rect">
            <a:avLst/>
          </a:prstGeom>
          <a:noFill/>
          <a:ln>
            <a:noFill/>
          </a:ln>
        </p:spPr>
        <p:txBody>
          <a:bodyPr spcFirstLastPara="1" wrap="square" lIns="96650" tIns="48325" rIns="96650" bIns="48325" anchor="t" anchorCtr="0">
            <a:noAutofit/>
          </a:bodyPr>
          <a:lstStyle/>
          <a:p>
            <a:pPr marL="0" lvl="0" indent="0" algn="r" rtl="1">
              <a:spcBef>
                <a:spcPts val="0"/>
              </a:spcBef>
              <a:spcAft>
                <a:spcPts val="0"/>
              </a:spcAft>
              <a:buNone/>
            </a:pPr>
            <a:r>
              <a:rPr lang="iw-IL" dirty="0"/>
              <a:t>לכל אדם בעולם, ולא משנה בן כמה הוא, יש צורך לקבל פידבק, מענה כלשהו. </a:t>
            </a:r>
            <a:endParaRPr dirty="0"/>
          </a:p>
          <a:p>
            <a:pPr marL="0" marR="0" lvl="0" indent="0" algn="r" rtl="1">
              <a:lnSpc>
                <a:spcPct val="100000"/>
              </a:lnSpc>
              <a:spcBef>
                <a:spcPts val="0"/>
              </a:spcBef>
              <a:spcAft>
                <a:spcPts val="0"/>
              </a:spcAft>
              <a:buClr>
                <a:schemeClr val="dk1"/>
              </a:buClr>
              <a:buSzPts val="1200"/>
              <a:buFont typeface="Calibri"/>
              <a:buNone/>
            </a:pPr>
            <a:r>
              <a:rPr lang="iw-IL" dirty="0"/>
              <a:t>הוא שולח פתק לחבר בשולחן ליד באמצע השיעור, והוא מחכה לראות את המבט, או הצחוק, או לקבל פתק בחזרה. </a:t>
            </a:r>
            <a:endParaRPr dirty="0"/>
          </a:p>
          <a:p>
            <a:pPr marL="0" lvl="0" indent="0" algn="r" rtl="1">
              <a:spcBef>
                <a:spcPts val="0"/>
              </a:spcBef>
              <a:spcAft>
                <a:spcPts val="0"/>
              </a:spcAft>
              <a:buNone/>
            </a:pPr>
            <a:r>
              <a:rPr lang="iw-IL" dirty="0"/>
              <a:t>הוא אומר משהו לחבר, והוא מצפה למבט אוהד או לתשובה. </a:t>
            </a:r>
            <a:endParaRPr dirty="0"/>
          </a:p>
          <a:p>
            <a:pPr marL="0" lvl="0" indent="0" algn="r" rtl="1">
              <a:spcBef>
                <a:spcPts val="0"/>
              </a:spcBef>
              <a:spcAft>
                <a:spcPts val="0"/>
              </a:spcAft>
              <a:buNone/>
            </a:pPr>
            <a:r>
              <a:rPr lang="iw-IL" dirty="0"/>
              <a:t>הוא מעלה סרטון חדש לזומרנג והוא בודק כל כמה שעות כמה לייקים כבר יש לו, </a:t>
            </a:r>
            <a:endParaRPr dirty="0"/>
          </a:p>
          <a:p>
            <a:pPr marL="0" lvl="0" indent="0" algn="r" rtl="1">
              <a:spcBef>
                <a:spcPts val="0"/>
              </a:spcBef>
              <a:spcAft>
                <a:spcPts val="0"/>
              </a:spcAft>
              <a:buNone/>
            </a:pPr>
            <a:r>
              <a:rPr lang="iw-IL" dirty="0"/>
              <a:t>הוא מעלה שאלה לקבוצה בווטסאפ, והוא בודק כל כמה דקות כמה אנשים כבר ענו לו. </a:t>
            </a:r>
            <a:endParaRPr dirty="0"/>
          </a:p>
          <a:p>
            <a:pPr marL="0" lvl="0" indent="0" algn="r" rtl="1">
              <a:spcBef>
                <a:spcPts val="0"/>
              </a:spcBef>
              <a:spcAft>
                <a:spcPts val="0"/>
              </a:spcAft>
              <a:buNone/>
            </a:pPr>
            <a:r>
              <a:rPr lang="iw-IL" dirty="0"/>
              <a:t>יש לנו צורך בסיסי לקבל תגובות, </a:t>
            </a:r>
            <a:endParaRPr dirty="0"/>
          </a:p>
          <a:p>
            <a:pPr marL="0" lvl="0" indent="0" algn="r" rtl="1">
              <a:spcBef>
                <a:spcPts val="0"/>
              </a:spcBef>
              <a:spcAft>
                <a:spcPts val="0"/>
              </a:spcAft>
              <a:buNone/>
            </a:pPr>
            <a:r>
              <a:rPr lang="iw-IL" dirty="0"/>
              <a:t>יש לנו שאי אפשר להתגבר עליו לבדוק מה אנו לנו. זה לא משהו שאפשר להתגבר עליו בקלות – ככה אנחנו בנויים כבני אדם. </a:t>
            </a:r>
            <a:endParaRPr dirty="0"/>
          </a:p>
          <a:p>
            <a:pPr marL="0" lvl="0" indent="0" algn="r" rtl="1">
              <a:spcBef>
                <a:spcPts val="0"/>
              </a:spcBef>
              <a:spcAft>
                <a:spcPts val="0"/>
              </a:spcAft>
              <a:buNone/>
            </a:pPr>
            <a:endParaRPr dirty="0"/>
          </a:p>
          <a:p>
            <a:pPr marL="0" lvl="0" indent="0" algn="r" rtl="1">
              <a:spcBef>
                <a:spcPts val="0"/>
              </a:spcBef>
              <a:spcAft>
                <a:spcPts val="0"/>
              </a:spcAft>
              <a:buNone/>
            </a:pPr>
            <a:r>
              <a:rPr lang="iw-IL" dirty="0"/>
              <a:t>הוי הכחול בווטסאפ הוא הכלי שמאפשר לנו לבדוק אם כבר קראו את ההודעה שלנו</a:t>
            </a:r>
            <a:endParaRPr dirty="0"/>
          </a:p>
          <a:p>
            <a:pPr marL="0" lvl="0" indent="0" algn="r" rtl="1">
              <a:spcBef>
                <a:spcPts val="0"/>
              </a:spcBef>
              <a:spcAft>
                <a:spcPts val="0"/>
              </a:spcAft>
              <a:buNone/>
            </a:pPr>
            <a:r>
              <a:rPr lang="iw-IL" dirty="0"/>
              <a:t>ואז אנחנו בהיכון – מחכים לתגובה. </a:t>
            </a:r>
            <a:endParaRPr dirty="0"/>
          </a:p>
          <a:p>
            <a:pPr marL="0" lvl="0" indent="0" algn="r" rtl="1">
              <a:spcBef>
                <a:spcPts val="0"/>
              </a:spcBef>
              <a:spcAft>
                <a:spcPts val="0"/>
              </a:spcAft>
              <a:buNone/>
            </a:pPr>
            <a:r>
              <a:rPr lang="iw-IL" dirty="0"/>
              <a:t>אנחנו לא נהיה רגועים עד שנקבל תגובה. אנחנו לא נהיה מרוכזים. אנחנו כל הזמן נחשוב על הטלפון שלנו, גם אם זה ברקע, זה כל הזמן ילווה אותנו , ויפגע בהנאה ובריכוז שלנו. </a:t>
            </a:r>
            <a:endParaRPr dirty="0"/>
          </a:p>
          <a:p>
            <a:pPr marL="0" lvl="0" indent="0" algn="r" rtl="1">
              <a:spcBef>
                <a:spcPts val="0"/>
              </a:spcBef>
              <a:spcAft>
                <a:spcPts val="0"/>
              </a:spcAft>
              <a:buNone/>
            </a:pPr>
            <a:endParaRPr dirty="0"/>
          </a:p>
          <a:p>
            <a:pPr marL="0" lvl="0" indent="0" algn="r" rtl="1">
              <a:spcBef>
                <a:spcPts val="0"/>
              </a:spcBef>
              <a:spcAft>
                <a:spcPts val="0"/>
              </a:spcAft>
              <a:buNone/>
            </a:pPr>
            <a:r>
              <a:rPr lang="iw-IL" dirty="0"/>
              <a:t>ובאותה המידה</a:t>
            </a:r>
            <a:endParaRPr dirty="0"/>
          </a:p>
          <a:p>
            <a:pPr marL="0" lvl="0" indent="0" algn="r" rtl="1">
              <a:spcBef>
                <a:spcPts val="0"/>
              </a:spcBef>
              <a:spcAft>
                <a:spcPts val="0"/>
              </a:spcAft>
              <a:buNone/>
            </a:pPr>
            <a:r>
              <a:rPr lang="iw-IL" dirty="0"/>
              <a:t>ירד מאיתנו גם הרבה מאוד לחץ </a:t>
            </a:r>
            <a:endParaRPr dirty="0"/>
          </a:p>
          <a:p>
            <a:pPr marL="0" lvl="0" indent="0" algn="r" rtl="1">
              <a:spcBef>
                <a:spcPts val="0"/>
              </a:spcBef>
              <a:spcAft>
                <a:spcPts val="0"/>
              </a:spcAft>
              <a:buNone/>
            </a:pPr>
            <a:r>
              <a:rPr lang="iw-IL" dirty="0"/>
              <a:t>כי כשהוי הכחול מופעל אצלנו, אנחנו לא רק יכולים לראות מתי אחרים קראו את ההודעות שלנו, </a:t>
            </a:r>
            <a:endParaRPr dirty="0"/>
          </a:p>
          <a:p>
            <a:pPr marL="0" lvl="0" indent="0" algn="r" rtl="1">
              <a:spcBef>
                <a:spcPts val="0"/>
              </a:spcBef>
              <a:spcAft>
                <a:spcPts val="0"/>
              </a:spcAft>
              <a:buNone/>
            </a:pPr>
            <a:r>
              <a:rPr lang="iw-IL" dirty="0"/>
              <a:t>אחרים גם יכולים לדעת אם קראנו את ההודעה שלנו, </a:t>
            </a:r>
            <a:endParaRPr dirty="0"/>
          </a:p>
          <a:p>
            <a:pPr marL="0" lvl="0" indent="0" algn="r" rtl="1">
              <a:spcBef>
                <a:spcPts val="0"/>
              </a:spcBef>
              <a:spcAft>
                <a:spcPts val="0"/>
              </a:spcAft>
              <a:buNone/>
            </a:pPr>
            <a:r>
              <a:rPr lang="iw-IL" dirty="0"/>
              <a:t>ואז אם קראנו את ההודעה – אנחנו יודעים שהצד השני מחכה לתגובה. </a:t>
            </a:r>
            <a:endParaRPr dirty="0"/>
          </a:p>
          <a:p>
            <a:pPr marL="0" lvl="0" indent="0" algn="r" rtl="1">
              <a:spcBef>
                <a:spcPts val="0"/>
              </a:spcBef>
              <a:spcAft>
                <a:spcPts val="0"/>
              </a:spcAft>
              <a:buNone/>
            </a:pPr>
            <a:r>
              <a:rPr lang="iw-IL" dirty="0"/>
              <a:t>ואנחנו בלחץ. </a:t>
            </a:r>
            <a:endParaRPr dirty="0"/>
          </a:p>
          <a:p>
            <a:pPr marL="0" lvl="0" indent="0" algn="r" rtl="1">
              <a:spcBef>
                <a:spcPts val="0"/>
              </a:spcBef>
              <a:spcAft>
                <a:spcPts val="0"/>
              </a:spcAft>
              <a:buNone/>
            </a:pPr>
            <a:r>
              <a:rPr lang="iw-IL" dirty="0"/>
              <a:t>בלחץ לענות,</a:t>
            </a:r>
            <a:endParaRPr dirty="0"/>
          </a:p>
          <a:p>
            <a:pPr marL="0" lvl="0" indent="0" algn="r" rtl="1">
              <a:spcBef>
                <a:spcPts val="0"/>
              </a:spcBef>
              <a:spcAft>
                <a:spcPts val="0"/>
              </a:spcAft>
              <a:buNone/>
            </a:pPr>
            <a:r>
              <a:rPr lang="iw-IL" dirty="0"/>
              <a:t>וכמה שיותר מהר. </a:t>
            </a:r>
            <a:endParaRPr dirty="0"/>
          </a:p>
          <a:p>
            <a:pPr marL="0" lvl="0" indent="0" algn="r" rtl="1">
              <a:spcBef>
                <a:spcPts val="0"/>
              </a:spcBef>
              <a:spcAft>
                <a:spcPts val="0"/>
              </a:spcAft>
              <a:buNone/>
            </a:pPr>
            <a:r>
              <a:rPr lang="iw-IL" dirty="0"/>
              <a:t>כי הם יודעים שקראנו. </a:t>
            </a:r>
            <a:endParaRPr dirty="0"/>
          </a:p>
          <a:p>
            <a:pPr marL="0" lvl="0" indent="0" algn="r" rtl="1">
              <a:spcBef>
                <a:spcPts val="0"/>
              </a:spcBef>
              <a:spcAft>
                <a:spcPts val="0"/>
              </a:spcAft>
              <a:buNone/>
            </a:pPr>
            <a:endParaRPr dirty="0"/>
          </a:p>
          <a:p>
            <a:pPr marL="0" lvl="0" indent="0" algn="r" rtl="1">
              <a:spcBef>
                <a:spcPts val="0"/>
              </a:spcBef>
              <a:spcAft>
                <a:spcPts val="0"/>
              </a:spcAft>
              <a:buNone/>
            </a:pPr>
            <a:r>
              <a:rPr lang="iw-IL" dirty="0"/>
              <a:t>כדי להמנע מזה, הדבר הכי קל לעשות הוא פשוט לבטל את הוי הכחול. </a:t>
            </a:r>
            <a:endParaRPr dirty="0"/>
          </a:p>
          <a:p>
            <a:pPr marL="0" lvl="0" indent="0" algn="r" rtl="1">
              <a:spcBef>
                <a:spcPts val="0"/>
              </a:spcBef>
              <a:spcAft>
                <a:spcPts val="0"/>
              </a:spcAft>
              <a:buNone/>
            </a:pPr>
            <a:r>
              <a:rPr lang="iw-IL" dirty="0"/>
              <a:t>נכון, </a:t>
            </a:r>
            <a:endParaRPr dirty="0"/>
          </a:p>
          <a:p>
            <a:pPr marL="0" lvl="0" indent="0" algn="r" rtl="1">
              <a:spcBef>
                <a:spcPts val="0"/>
              </a:spcBef>
              <a:spcAft>
                <a:spcPts val="0"/>
              </a:spcAft>
              <a:buNone/>
            </a:pPr>
            <a:r>
              <a:rPr lang="iw-IL" dirty="0"/>
              <a:t>זה קשה.</a:t>
            </a:r>
            <a:endParaRPr dirty="0"/>
          </a:p>
          <a:p>
            <a:pPr marL="0" lvl="0" indent="0" algn="r" rtl="1">
              <a:spcBef>
                <a:spcPts val="0"/>
              </a:spcBef>
              <a:spcAft>
                <a:spcPts val="0"/>
              </a:spcAft>
              <a:buNone/>
            </a:pPr>
            <a:r>
              <a:rPr lang="iw-IL" dirty="0"/>
              <a:t>אבל זה משנה חיים. זה מוריד לחץ משמעותי. </a:t>
            </a:r>
            <a:endParaRPr dirty="0"/>
          </a:p>
        </p:txBody>
      </p:sp>
      <p:sp>
        <p:nvSpPr>
          <p:cNvPr id="214" name="Google Shape;214;p12:notes"/>
          <p:cNvSpPr txBox="1">
            <a:spLocks noGrp="1"/>
          </p:cNvSpPr>
          <p:nvPr>
            <p:ph type="sldNum" idx="12"/>
          </p:nvPr>
        </p:nvSpPr>
        <p:spPr>
          <a:xfrm>
            <a:off x="3902598" y="9519057"/>
            <a:ext cx="2985558" cy="502833"/>
          </a:xfrm>
          <a:prstGeom prst="rect">
            <a:avLst/>
          </a:prstGeom>
          <a:noFill/>
          <a:ln>
            <a:noFill/>
          </a:ln>
        </p:spPr>
        <p:txBody>
          <a:bodyPr spcFirstLastPara="1" wrap="square" lIns="96650" tIns="48325" rIns="96650" bIns="48325" anchor="b" anchorCtr="0">
            <a:noAutofit/>
          </a:bodyPr>
          <a:lstStyle/>
          <a:p>
            <a:pPr marL="0" lvl="0" indent="0" algn="r" rtl="1">
              <a:spcBef>
                <a:spcPts val="0"/>
              </a:spcBef>
              <a:spcAft>
                <a:spcPts val="0"/>
              </a:spcAft>
              <a:buNone/>
            </a:pPr>
            <a:fld id="{00000000-1234-1234-1234-123412341234}" type="slidenum">
              <a:rPr lang="iw-IL"/>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3:notes"/>
          <p:cNvSpPr>
            <a:spLocks noGrp="1" noRot="1" noChangeAspect="1"/>
          </p:cNvSpPr>
          <p:nvPr>
            <p:ph type="sldImg" idx="2"/>
          </p:nvPr>
        </p:nvSpPr>
        <p:spPr>
          <a:xfrm>
            <a:off x="438150" y="1250950"/>
            <a:ext cx="6013450" cy="33829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3:notes"/>
          <p:cNvSpPr txBox="1">
            <a:spLocks noGrp="1"/>
          </p:cNvSpPr>
          <p:nvPr>
            <p:ph type="body" idx="1"/>
          </p:nvPr>
        </p:nvSpPr>
        <p:spPr>
          <a:xfrm>
            <a:off x="688976" y="4823037"/>
            <a:ext cx="5511800" cy="3946118"/>
          </a:xfrm>
          <a:prstGeom prst="rect">
            <a:avLst/>
          </a:prstGeom>
          <a:noFill/>
          <a:ln>
            <a:noFill/>
          </a:ln>
        </p:spPr>
        <p:txBody>
          <a:bodyPr spcFirstLastPara="1" wrap="square" lIns="96650" tIns="48325" rIns="96650" bIns="48325" anchor="t" anchorCtr="0">
            <a:noAutofit/>
          </a:bodyPr>
          <a:lstStyle/>
          <a:p>
            <a:pPr marL="0" lvl="0" indent="0" algn="r" rtl="1">
              <a:spcBef>
                <a:spcPts val="0"/>
              </a:spcBef>
              <a:spcAft>
                <a:spcPts val="0"/>
              </a:spcAft>
              <a:buNone/>
            </a:pPr>
            <a:r>
              <a:rPr lang="iw-IL" dirty="0"/>
              <a:t>מי חושב שהוא יכול לעשות את זה?</a:t>
            </a:r>
            <a:endParaRPr dirty="0"/>
          </a:p>
          <a:p>
            <a:pPr marL="0" lvl="0" indent="0" algn="r" rtl="1">
              <a:spcBef>
                <a:spcPts val="0"/>
              </a:spcBef>
              <a:spcAft>
                <a:spcPts val="0"/>
              </a:spcAft>
              <a:buNone/>
            </a:pPr>
            <a:r>
              <a:rPr lang="iw-IL" dirty="0"/>
              <a:t>זה אחד הטריקים </a:t>
            </a:r>
            <a:r>
              <a:rPr lang="iw-IL" b="1" dirty="0"/>
              <a:t>הכי קשים שיש</a:t>
            </a:r>
            <a:r>
              <a:rPr lang="iw-IL" dirty="0"/>
              <a:t>. </a:t>
            </a:r>
            <a:endParaRPr dirty="0"/>
          </a:p>
          <a:p>
            <a:pPr marL="0" lvl="0" indent="0" algn="r" rtl="1">
              <a:spcBef>
                <a:spcPts val="0"/>
              </a:spcBef>
              <a:spcAft>
                <a:spcPts val="0"/>
              </a:spcAft>
              <a:buNone/>
            </a:pPr>
            <a:r>
              <a:rPr lang="iw-IL" dirty="0"/>
              <a:t>אבל אני אגלה לכם משהו</a:t>
            </a:r>
            <a:endParaRPr dirty="0"/>
          </a:p>
          <a:p>
            <a:pPr marL="0" lvl="0" indent="0" algn="r" rtl="1">
              <a:spcBef>
                <a:spcPts val="0"/>
              </a:spcBef>
              <a:spcAft>
                <a:spcPts val="0"/>
              </a:spcAft>
              <a:buNone/>
            </a:pPr>
            <a:r>
              <a:rPr lang="iw-IL" dirty="0"/>
              <a:t>זה טריק משנה חיים</a:t>
            </a:r>
            <a:endParaRPr dirty="0"/>
          </a:p>
          <a:p>
            <a:pPr marL="0" lvl="0" indent="0" algn="r" rtl="1">
              <a:spcBef>
                <a:spcPts val="0"/>
              </a:spcBef>
              <a:spcAft>
                <a:spcPts val="0"/>
              </a:spcAft>
              <a:buNone/>
            </a:pPr>
            <a:r>
              <a:rPr lang="iw-IL" dirty="0"/>
              <a:t>זה הטריק של הטריקים. </a:t>
            </a:r>
            <a:endParaRPr dirty="0"/>
          </a:p>
          <a:p>
            <a:pPr marL="0" lvl="0" indent="0" algn="r" rtl="1">
              <a:spcBef>
                <a:spcPts val="0"/>
              </a:spcBef>
              <a:spcAft>
                <a:spcPts val="0"/>
              </a:spcAft>
              <a:buNone/>
            </a:pPr>
            <a:r>
              <a:rPr lang="iw-IL" dirty="0"/>
              <a:t>אני רוצה להציע לכם אתגר</a:t>
            </a:r>
            <a:endParaRPr dirty="0"/>
          </a:p>
          <a:p>
            <a:pPr marL="0" lvl="0" indent="0" algn="r" rtl="1">
              <a:spcBef>
                <a:spcPts val="0"/>
              </a:spcBef>
              <a:spcAft>
                <a:spcPts val="0"/>
              </a:spcAft>
              <a:buNone/>
            </a:pPr>
            <a:r>
              <a:rPr lang="iw-IL" dirty="0"/>
              <a:t>תנסו את זה. קחו לכם יומיים בלי צפצופים מהטלפון בכלל, </a:t>
            </a:r>
            <a:endParaRPr dirty="0"/>
          </a:p>
          <a:p>
            <a:pPr marL="0" lvl="0" indent="0" algn="r" rtl="1">
              <a:spcBef>
                <a:spcPts val="0"/>
              </a:spcBef>
              <a:spcAft>
                <a:spcPts val="0"/>
              </a:spcAft>
              <a:buNone/>
            </a:pPr>
            <a:r>
              <a:rPr lang="iw-IL" dirty="0"/>
              <a:t>ופתאום תגלו שאתם מצליחים להתרכז יותר במה שאתם כבר עושים</a:t>
            </a:r>
            <a:endParaRPr dirty="0"/>
          </a:p>
          <a:p>
            <a:pPr marL="0" lvl="0" indent="0" algn="r" rtl="1">
              <a:spcBef>
                <a:spcPts val="0"/>
              </a:spcBef>
              <a:spcAft>
                <a:spcPts val="0"/>
              </a:spcAft>
              <a:buNone/>
            </a:pPr>
            <a:r>
              <a:rPr lang="iw-IL" dirty="0"/>
              <a:t>שאתם מצליחים להספיק יותר דברים שאתם אוהבים</a:t>
            </a:r>
            <a:endParaRPr dirty="0"/>
          </a:p>
          <a:p>
            <a:pPr marL="0" lvl="0" indent="0" algn="r" rtl="1">
              <a:spcBef>
                <a:spcPts val="0"/>
              </a:spcBef>
              <a:spcAft>
                <a:spcPts val="0"/>
              </a:spcAft>
              <a:buNone/>
            </a:pPr>
            <a:r>
              <a:rPr lang="iw-IL" dirty="0"/>
              <a:t>שאתם לפעמים אפילו שוכחים מהטלפון ונסחפים לתוך משחק או שיחה, וזה ממש ממש כיף. </a:t>
            </a:r>
            <a:endParaRPr dirty="0"/>
          </a:p>
          <a:p>
            <a:pPr marL="0" lvl="0" indent="0" algn="r" rtl="1">
              <a:spcBef>
                <a:spcPts val="0"/>
              </a:spcBef>
              <a:spcAft>
                <a:spcPts val="0"/>
              </a:spcAft>
              <a:buNone/>
            </a:pPr>
            <a:endParaRPr dirty="0"/>
          </a:p>
          <a:p>
            <a:pPr marL="0" lvl="0" indent="0" algn="r" rtl="1">
              <a:spcBef>
                <a:spcPts val="0"/>
              </a:spcBef>
              <a:spcAft>
                <a:spcPts val="0"/>
              </a:spcAft>
              <a:buNone/>
            </a:pPr>
            <a:r>
              <a:rPr lang="iw-IL" dirty="0"/>
              <a:t>ומה קורה אם ממש צריכים אותנו? אם יש משהו דחוף?</a:t>
            </a:r>
            <a:endParaRPr dirty="0"/>
          </a:p>
          <a:p>
            <a:pPr marL="0" lvl="0" indent="0" algn="r" rtl="1">
              <a:spcBef>
                <a:spcPts val="0"/>
              </a:spcBef>
              <a:spcAft>
                <a:spcPts val="0"/>
              </a:spcAft>
              <a:buNone/>
            </a:pPr>
            <a:r>
              <a:rPr lang="iw-IL" dirty="0"/>
              <a:t>מי שצריך אותנו דחוף – יתקשר!</a:t>
            </a:r>
            <a:endParaRPr dirty="0"/>
          </a:p>
        </p:txBody>
      </p:sp>
      <p:sp>
        <p:nvSpPr>
          <p:cNvPr id="230" name="Google Shape;230;p13:notes"/>
          <p:cNvSpPr txBox="1">
            <a:spLocks noGrp="1"/>
          </p:cNvSpPr>
          <p:nvPr>
            <p:ph type="sldNum" idx="12"/>
          </p:nvPr>
        </p:nvSpPr>
        <p:spPr>
          <a:xfrm>
            <a:off x="3902598" y="9519057"/>
            <a:ext cx="2985558" cy="502833"/>
          </a:xfrm>
          <a:prstGeom prst="rect">
            <a:avLst/>
          </a:prstGeom>
          <a:noFill/>
          <a:ln>
            <a:noFill/>
          </a:ln>
        </p:spPr>
        <p:txBody>
          <a:bodyPr spcFirstLastPara="1" wrap="square" lIns="96650" tIns="48325" rIns="96650" bIns="48325" anchor="b" anchorCtr="0">
            <a:noAutofit/>
          </a:bodyPr>
          <a:lstStyle/>
          <a:p>
            <a:pPr marL="0" lvl="0" indent="0" algn="r" rtl="1">
              <a:spcBef>
                <a:spcPts val="0"/>
              </a:spcBef>
              <a:spcAft>
                <a:spcPts val="0"/>
              </a:spcAft>
              <a:buNone/>
            </a:pPr>
            <a:fld id="{00000000-1234-1234-1234-123412341234}" type="slidenum">
              <a:rPr lang="iw-IL"/>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4:notes"/>
          <p:cNvSpPr>
            <a:spLocks noGrp="1" noRot="1" noChangeAspect="1"/>
          </p:cNvSpPr>
          <p:nvPr>
            <p:ph type="sldImg" idx="2"/>
          </p:nvPr>
        </p:nvSpPr>
        <p:spPr>
          <a:xfrm>
            <a:off x="438150" y="1250950"/>
            <a:ext cx="6013450" cy="33829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14:notes"/>
          <p:cNvSpPr txBox="1">
            <a:spLocks noGrp="1"/>
          </p:cNvSpPr>
          <p:nvPr>
            <p:ph type="body" idx="1"/>
          </p:nvPr>
        </p:nvSpPr>
        <p:spPr>
          <a:xfrm>
            <a:off x="688976" y="4823037"/>
            <a:ext cx="5511800" cy="3946118"/>
          </a:xfrm>
          <a:prstGeom prst="rect">
            <a:avLst/>
          </a:prstGeom>
          <a:noFill/>
          <a:ln>
            <a:noFill/>
          </a:ln>
        </p:spPr>
        <p:txBody>
          <a:bodyPr spcFirstLastPara="1" wrap="square" lIns="96650" tIns="48325" rIns="96650" bIns="48325" anchor="t" anchorCtr="0">
            <a:noAutofit/>
          </a:bodyPr>
          <a:lstStyle/>
          <a:p>
            <a:pPr marL="0" lvl="0" indent="0" algn="r" rtl="1">
              <a:spcBef>
                <a:spcPts val="0"/>
              </a:spcBef>
              <a:spcAft>
                <a:spcPts val="0"/>
              </a:spcAft>
              <a:buNone/>
            </a:pPr>
            <a:r>
              <a:rPr lang="iw-IL"/>
              <a:t>זה כבר ברור, לא?</a:t>
            </a:r>
            <a:endParaRPr/>
          </a:p>
          <a:p>
            <a:pPr marL="0" lvl="0" indent="0" algn="r" rtl="1">
              <a:spcBef>
                <a:spcPts val="0"/>
              </a:spcBef>
              <a:spcAft>
                <a:spcPts val="0"/>
              </a:spcAft>
              <a:buNone/>
            </a:pPr>
            <a:endParaRPr/>
          </a:p>
        </p:txBody>
      </p:sp>
      <p:sp>
        <p:nvSpPr>
          <p:cNvPr id="247" name="Google Shape;247;p14:notes"/>
          <p:cNvSpPr txBox="1">
            <a:spLocks noGrp="1"/>
          </p:cNvSpPr>
          <p:nvPr>
            <p:ph type="sldNum" idx="12"/>
          </p:nvPr>
        </p:nvSpPr>
        <p:spPr>
          <a:xfrm>
            <a:off x="3902598" y="9519057"/>
            <a:ext cx="2985558" cy="502833"/>
          </a:xfrm>
          <a:prstGeom prst="rect">
            <a:avLst/>
          </a:prstGeom>
          <a:noFill/>
          <a:ln>
            <a:noFill/>
          </a:ln>
        </p:spPr>
        <p:txBody>
          <a:bodyPr spcFirstLastPara="1" wrap="square" lIns="96650" tIns="48325" rIns="96650" bIns="48325" anchor="b" anchorCtr="0">
            <a:noAutofit/>
          </a:bodyPr>
          <a:lstStyle/>
          <a:p>
            <a:pPr marL="0" lvl="0" indent="0" algn="r" rtl="1">
              <a:spcBef>
                <a:spcPts val="0"/>
              </a:spcBef>
              <a:spcAft>
                <a:spcPts val="0"/>
              </a:spcAft>
              <a:buNone/>
            </a:pPr>
            <a:fld id="{00000000-1234-1234-1234-123412341234}" type="slidenum">
              <a:rPr lang="iw-IL"/>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5:notes"/>
          <p:cNvSpPr>
            <a:spLocks noGrp="1" noRot="1" noChangeAspect="1"/>
          </p:cNvSpPr>
          <p:nvPr>
            <p:ph type="sldImg" idx="2"/>
          </p:nvPr>
        </p:nvSpPr>
        <p:spPr>
          <a:xfrm>
            <a:off x="438150" y="1250950"/>
            <a:ext cx="6013450" cy="33829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5:notes"/>
          <p:cNvSpPr txBox="1">
            <a:spLocks noGrp="1"/>
          </p:cNvSpPr>
          <p:nvPr>
            <p:ph type="body" idx="1"/>
          </p:nvPr>
        </p:nvSpPr>
        <p:spPr>
          <a:xfrm>
            <a:off x="688976" y="4823037"/>
            <a:ext cx="5511800" cy="3946118"/>
          </a:xfrm>
          <a:prstGeom prst="rect">
            <a:avLst/>
          </a:prstGeom>
          <a:noFill/>
          <a:ln>
            <a:noFill/>
          </a:ln>
        </p:spPr>
        <p:txBody>
          <a:bodyPr spcFirstLastPara="1" wrap="square" lIns="96650" tIns="48325" rIns="96650" bIns="48325" anchor="t" anchorCtr="0">
            <a:noAutofit/>
          </a:bodyPr>
          <a:lstStyle/>
          <a:p>
            <a:pPr marL="0" lvl="0" indent="0" algn="r" rtl="1">
              <a:spcBef>
                <a:spcPts val="0"/>
              </a:spcBef>
              <a:spcAft>
                <a:spcPts val="0"/>
              </a:spcAft>
              <a:buNone/>
            </a:pPr>
            <a:r>
              <a:rPr lang="iw-IL" dirty="0"/>
              <a:t>והכי הכי קל</a:t>
            </a:r>
            <a:endParaRPr dirty="0"/>
          </a:p>
          <a:p>
            <a:pPr marL="0" lvl="0" indent="0" algn="r" rtl="1">
              <a:spcBef>
                <a:spcPts val="0"/>
              </a:spcBef>
              <a:spcAft>
                <a:spcPts val="0"/>
              </a:spcAft>
              <a:buNone/>
            </a:pPr>
            <a:r>
              <a:rPr lang="iw-IL" dirty="0"/>
              <a:t>לבחור אילו התראות – אילו עדכונים – אנחנו רוצים שהטלפון יקפיץ לנו. </a:t>
            </a:r>
            <a:endParaRPr dirty="0"/>
          </a:p>
          <a:p>
            <a:pPr marL="0" lvl="0" indent="0" algn="r" rtl="1">
              <a:spcBef>
                <a:spcPts val="0"/>
              </a:spcBef>
              <a:spcAft>
                <a:spcPts val="0"/>
              </a:spcAft>
              <a:buNone/>
            </a:pPr>
            <a:r>
              <a:rPr lang="iw-IL" dirty="0"/>
              <a:t>האם אנחנו באמת צריכים לקבל עדכון בזמן אמת על גרסה חדשה של ברולסטארז?</a:t>
            </a:r>
            <a:endParaRPr dirty="0"/>
          </a:p>
          <a:p>
            <a:pPr marL="0" lvl="0" indent="0" algn="r" rtl="1">
              <a:spcBef>
                <a:spcPts val="0"/>
              </a:spcBef>
              <a:spcAft>
                <a:spcPts val="0"/>
              </a:spcAft>
              <a:buNone/>
            </a:pPr>
            <a:r>
              <a:rPr lang="iw-IL" dirty="0"/>
              <a:t>האם לא מספיק שכשנרצה לשחק במשחק רק אז נגלה שהוא התעדכן?</a:t>
            </a:r>
            <a:endParaRPr dirty="0"/>
          </a:p>
          <a:p>
            <a:pPr marL="0" lvl="0" indent="0" algn="r" rtl="1">
              <a:spcBef>
                <a:spcPts val="0"/>
              </a:spcBef>
              <a:spcAft>
                <a:spcPts val="0"/>
              </a:spcAft>
              <a:buNone/>
            </a:pPr>
            <a:r>
              <a:rPr lang="iw-IL" dirty="0"/>
              <a:t>האם אנחנו באמת צריכים להתעדכן בכל וידאו חדש שיוצא, </a:t>
            </a:r>
            <a:endParaRPr dirty="0"/>
          </a:p>
          <a:p>
            <a:pPr marL="0" lvl="0" indent="0" algn="r" rtl="1">
              <a:spcBef>
                <a:spcPts val="0"/>
              </a:spcBef>
              <a:spcAft>
                <a:spcPts val="0"/>
              </a:spcAft>
              <a:buNone/>
            </a:pPr>
            <a:r>
              <a:rPr lang="iw-IL" dirty="0"/>
              <a:t>בכל סרטון חדש בזומרנג או בטיק טוק?</a:t>
            </a:r>
            <a:endParaRPr dirty="0"/>
          </a:p>
          <a:p>
            <a:pPr marL="0" lvl="0" indent="0" algn="r" rtl="1">
              <a:spcBef>
                <a:spcPts val="0"/>
              </a:spcBef>
              <a:spcAft>
                <a:spcPts val="0"/>
              </a:spcAft>
              <a:buNone/>
            </a:pPr>
            <a:r>
              <a:rPr lang="iw-IL" dirty="0"/>
              <a:t>ואולי אפשר לגלות אותם רק כשאנחנו בוחרים להכנס לאפליקציה?</a:t>
            </a:r>
            <a:endParaRPr dirty="0"/>
          </a:p>
          <a:p>
            <a:pPr marL="0" lvl="0" indent="0" algn="r" rtl="1">
              <a:spcBef>
                <a:spcPts val="0"/>
              </a:spcBef>
              <a:spcAft>
                <a:spcPts val="0"/>
              </a:spcAft>
              <a:buNone/>
            </a:pPr>
            <a:endParaRPr dirty="0"/>
          </a:p>
          <a:p>
            <a:pPr marL="0" lvl="0" indent="0" algn="r" rtl="1">
              <a:spcBef>
                <a:spcPts val="0"/>
              </a:spcBef>
              <a:spcAft>
                <a:spcPts val="0"/>
              </a:spcAft>
              <a:buNone/>
            </a:pPr>
            <a:r>
              <a:rPr lang="iw-IL" dirty="0"/>
              <a:t>במקום לתת לטלפון לשלוט בחיים שלנו</a:t>
            </a:r>
            <a:endParaRPr dirty="0"/>
          </a:p>
          <a:p>
            <a:pPr marL="0" lvl="0" indent="0" algn="r" rtl="1">
              <a:spcBef>
                <a:spcPts val="0"/>
              </a:spcBef>
              <a:spcAft>
                <a:spcPts val="0"/>
              </a:spcAft>
              <a:buNone/>
            </a:pPr>
            <a:r>
              <a:rPr lang="iw-IL" dirty="0"/>
              <a:t>בזמן שלנו</a:t>
            </a:r>
            <a:endParaRPr dirty="0"/>
          </a:p>
          <a:p>
            <a:pPr marL="0" lvl="0" indent="0" algn="r" rtl="1">
              <a:spcBef>
                <a:spcPts val="0"/>
              </a:spcBef>
              <a:spcAft>
                <a:spcPts val="0"/>
              </a:spcAft>
              <a:buNone/>
            </a:pPr>
            <a:r>
              <a:rPr lang="iw-IL" dirty="0"/>
              <a:t>בריכוז שלנו</a:t>
            </a:r>
            <a:endParaRPr dirty="0"/>
          </a:p>
          <a:p>
            <a:pPr marL="0" lvl="0" indent="0" algn="r" rtl="1">
              <a:spcBef>
                <a:spcPts val="0"/>
              </a:spcBef>
              <a:spcAft>
                <a:spcPts val="0"/>
              </a:spcAft>
              <a:buNone/>
            </a:pPr>
            <a:r>
              <a:rPr lang="iw-IL" dirty="0"/>
              <a:t>בואו נהיה אדוני הטלפון</a:t>
            </a:r>
            <a:endParaRPr dirty="0"/>
          </a:p>
          <a:p>
            <a:pPr marL="0" lvl="0" indent="0" algn="r" rtl="1">
              <a:spcBef>
                <a:spcPts val="0"/>
              </a:spcBef>
              <a:spcAft>
                <a:spcPts val="0"/>
              </a:spcAft>
              <a:buNone/>
            </a:pPr>
            <a:r>
              <a:rPr lang="iw-IL" dirty="0"/>
              <a:t>בואו נשלוט בו</a:t>
            </a:r>
            <a:endParaRPr dirty="0"/>
          </a:p>
          <a:p>
            <a:pPr marL="0" lvl="0" indent="0" algn="r" rtl="1">
              <a:spcBef>
                <a:spcPts val="0"/>
              </a:spcBef>
              <a:spcAft>
                <a:spcPts val="0"/>
              </a:spcAft>
              <a:buNone/>
            </a:pPr>
            <a:r>
              <a:rPr lang="iw-IL" dirty="0"/>
              <a:t>ובזמן שלנו. </a:t>
            </a:r>
            <a:endParaRPr dirty="0"/>
          </a:p>
          <a:p>
            <a:pPr marL="0" lvl="0" indent="0" algn="r" rtl="1">
              <a:spcBef>
                <a:spcPts val="0"/>
              </a:spcBef>
              <a:spcAft>
                <a:spcPts val="0"/>
              </a:spcAft>
              <a:buNone/>
            </a:pPr>
            <a:endParaRPr lang="he-IL" dirty="0"/>
          </a:p>
          <a:p>
            <a:pPr marL="0" lvl="0" indent="0" algn="r" rtl="1">
              <a:spcBef>
                <a:spcPts val="0"/>
              </a:spcBef>
              <a:spcAft>
                <a:spcPts val="0"/>
              </a:spcAft>
              <a:buNone/>
            </a:pPr>
            <a:r>
              <a:rPr lang="he-IL" dirty="0"/>
              <a:t>בואו נבחר – מה באמת חשוב לנו, מה באמת היינו רוצים שיפריע לנו במהלך היום שלנו?</a:t>
            </a:r>
          </a:p>
          <a:p>
            <a:pPr marL="0" lvl="0" indent="0" algn="r" rtl="1">
              <a:spcBef>
                <a:spcPts val="0"/>
              </a:spcBef>
              <a:spcAft>
                <a:spcPts val="0"/>
              </a:spcAft>
              <a:buNone/>
            </a:pPr>
            <a:r>
              <a:rPr lang="he-IL" dirty="0"/>
              <a:t>למשל – התראות של תזכורות ביומן, אימיילים, </a:t>
            </a:r>
            <a:r>
              <a:rPr lang="he-IL" dirty="0" err="1"/>
              <a:t>ווטסאפ</a:t>
            </a:r>
            <a:r>
              <a:rPr lang="he-IL" dirty="0"/>
              <a:t>, סמס. זהו. באמת שזהו. </a:t>
            </a:r>
          </a:p>
          <a:p>
            <a:pPr marL="0" lvl="0" indent="0" algn="r" rtl="1">
              <a:spcBef>
                <a:spcPts val="0"/>
              </a:spcBef>
              <a:spcAft>
                <a:spcPts val="0"/>
              </a:spcAft>
              <a:buNone/>
            </a:pPr>
            <a:endParaRPr lang="he-IL" dirty="0"/>
          </a:p>
          <a:p>
            <a:pPr marL="0" lvl="0" indent="0" algn="r" rtl="1">
              <a:spcBef>
                <a:spcPts val="0"/>
              </a:spcBef>
              <a:spcAft>
                <a:spcPts val="0"/>
              </a:spcAft>
              <a:buNone/>
            </a:pPr>
            <a:r>
              <a:rPr lang="he-IL" dirty="0"/>
              <a:t>כך נוכל לבחור בעצמנו מתי </a:t>
            </a:r>
            <a:r>
              <a:rPr lang="he-IL" dirty="0" err="1"/>
              <a:t>להכנס</a:t>
            </a:r>
            <a:r>
              <a:rPr lang="he-IL" dirty="0"/>
              <a:t> לבדוק מה חדש באפליקציה, </a:t>
            </a:r>
          </a:p>
          <a:p>
            <a:pPr marL="0" lvl="0" indent="0" algn="r" rtl="1">
              <a:spcBef>
                <a:spcPts val="0"/>
              </a:spcBef>
              <a:spcAft>
                <a:spcPts val="0"/>
              </a:spcAft>
              <a:buNone/>
            </a:pPr>
            <a:r>
              <a:rPr lang="he-IL" dirty="0"/>
              <a:t>והאפליקציה לא תבחר בשבילנו. </a:t>
            </a:r>
          </a:p>
          <a:p>
            <a:pPr marL="0" lvl="0" indent="0" algn="r" rtl="1">
              <a:spcBef>
                <a:spcPts val="0"/>
              </a:spcBef>
              <a:spcAft>
                <a:spcPts val="0"/>
              </a:spcAft>
              <a:buNone/>
            </a:pPr>
            <a:endParaRPr lang="he-IL" dirty="0"/>
          </a:p>
          <a:p>
            <a:pPr marL="0" lvl="0" indent="0" algn="r" rtl="1">
              <a:spcBef>
                <a:spcPts val="0"/>
              </a:spcBef>
              <a:spcAft>
                <a:spcPts val="0"/>
              </a:spcAft>
              <a:buNone/>
            </a:pPr>
            <a:r>
              <a:rPr lang="he-IL" dirty="0"/>
              <a:t>(אפשר לדמיין דודה נודניקית שכל פעם שהיא לומדת משהו חדש במשחק – היא באה ומספרת לנו. כל הזמן. באמצע האוכל, כשאנחנו עם חברים.. כמה שזה מנדנד! כשאני מתקשר לשאול מה שלומך, אז תספרי לי. לא בדיוק ברגע שבו זה קורה. כנ"ל עם התראות). </a:t>
            </a:r>
          </a:p>
          <a:p>
            <a:pPr marL="0" lvl="0" indent="0" algn="r" rtl="1">
              <a:spcBef>
                <a:spcPts val="0"/>
              </a:spcBef>
              <a:spcAft>
                <a:spcPts val="0"/>
              </a:spcAft>
              <a:buNone/>
            </a:pPr>
            <a:endParaRPr dirty="0"/>
          </a:p>
          <a:p>
            <a:pPr marL="0" lvl="0" indent="0" algn="r" rtl="1">
              <a:spcBef>
                <a:spcPts val="0"/>
              </a:spcBef>
              <a:spcAft>
                <a:spcPts val="0"/>
              </a:spcAft>
              <a:buNone/>
            </a:pPr>
            <a:r>
              <a:rPr lang="he-IL" dirty="0"/>
              <a:t>השיטה:</a:t>
            </a:r>
            <a:r>
              <a:rPr lang="en-US" dirty="0"/>
              <a:t> </a:t>
            </a:r>
            <a:endParaRPr lang="he-IL" dirty="0"/>
          </a:p>
          <a:p>
            <a:pPr marL="0" lvl="0" indent="0" algn="r" rtl="1">
              <a:spcBef>
                <a:spcPts val="0"/>
              </a:spcBef>
              <a:spcAft>
                <a:spcPts val="0"/>
              </a:spcAft>
              <a:buNone/>
            </a:pPr>
            <a:r>
              <a:rPr lang="he-IL" dirty="0"/>
              <a:t>היום מבטלים את כל ההתראות כולן. אחר כך מפעילים רק את ה2-3 שאנחנו באמת צריכים שיקפצו ויפריעו לנו. </a:t>
            </a:r>
          </a:p>
          <a:p>
            <a:pPr marL="0" lvl="0" indent="0" algn="r" rtl="1">
              <a:spcBef>
                <a:spcPts val="0"/>
              </a:spcBef>
              <a:spcAft>
                <a:spcPts val="0"/>
              </a:spcAft>
              <a:buNone/>
            </a:pPr>
            <a:r>
              <a:rPr lang="he-IL" dirty="0"/>
              <a:t>ובכל פעם שקופצת לנו התראה (אולי מאפליקציה חדשה שהתקנו) – נכנס להגדרות הטלפון ונבטל אותה. </a:t>
            </a:r>
          </a:p>
          <a:p>
            <a:pPr marL="0" lvl="0" indent="0" algn="r" rtl="1">
              <a:spcBef>
                <a:spcPts val="0"/>
              </a:spcBef>
              <a:spcAft>
                <a:spcPts val="0"/>
              </a:spcAft>
              <a:buNone/>
            </a:pPr>
            <a:endParaRPr lang="he-IL" dirty="0"/>
          </a:p>
          <a:p>
            <a:pPr marL="0" lvl="0" indent="0" algn="r" rtl="1">
              <a:spcBef>
                <a:spcPts val="0"/>
              </a:spcBef>
              <a:spcAft>
                <a:spcPts val="0"/>
              </a:spcAft>
              <a:buNone/>
            </a:pPr>
            <a:endParaRPr lang="he-IL" dirty="0"/>
          </a:p>
        </p:txBody>
      </p:sp>
      <p:sp>
        <p:nvSpPr>
          <p:cNvPr id="261" name="Google Shape;261;p15:notes"/>
          <p:cNvSpPr txBox="1">
            <a:spLocks noGrp="1"/>
          </p:cNvSpPr>
          <p:nvPr>
            <p:ph type="sldNum" idx="12"/>
          </p:nvPr>
        </p:nvSpPr>
        <p:spPr>
          <a:xfrm>
            <a:off x="3902598" y="9519057"/>
            <a:ext cx="2985558" cy="502833"/>
          </a:xfrm>
          <a:prstGeom prst="rect">
            <a:avLst/>
          </a:prstGeom>
          <a:noFill/>
          <a:ln>
            <a:noFill/>
          </a:ln>
        </p:spPr>
        <p:txBody>
          <a:bodyPr spcFirstLastPara="1" wrap="square" lIns="96650" tIns="48325" rIns="96650" bIns="48325" anchor="b" anchorCtr="0">
            <a:noAutofit/>
          </a:bodyPr>
          <a:lstStyle/>
          <a:p>
            <a:pPr marL="0" lvl="0" indent="0" algn="r" rtl="1">
              <a:spcBef>
                <a:spcPts val="0"/>
              </a:spcBef>
              <a:spcAft>
                <a:spcPts val="0"/>
              </a:spcAft>
              <a:buNone/>
            </a:pPr>
            <a:fld id="{00000000-1234-1234-1234-123412341234}" type="slidenum">
              <a:rPr lang="iw-IL"/>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6:notes"/>
          <p:cNvSpPr>
            <a:spLocks noGrp="1" noRot="1" noChangeAspect="1"/>
          </p:cNvSpPr>
          <p:nvPr>
            <p:ph type="sldImg" idx="2"/>
          </p:nvPr>
        </p:nvSpPr>
        <p:spPr>
          <a:xfrm>
            <a:off x="438150" y="1250950"/>
            <a:ext cx="6013450" cy="33829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16:notes"/>
          <p:cNvSpPr txBox="1">
            <a:spLocks noGrp="1"/>
          </p:cNvSpPr>
          <p:nvPr>
            <p:ph type="body" idx="1"/>
          </p:nvPr>
        </p:nvSpPr>
        <p:spPr>
          <a:xfrm>
            <a:off x="688976" y="4823037"/>
            <a:ext cx="5511800" cy="3946118"/>
          </a:xfrm>
          <a:prstGeom prst="rect">
            <a:avLst/>
          </a:prstGeom>
          <a:noFill/>
          <a:ln>
            <a:noFill/>
          </a:ln>
        </p:spPr>
        <p:txBody>
          <a:bodyPr spcFirstLastPara="1" wrap="square" lIns="96650" tIns="48325" rIns="96650" bIns="48325" anchor="t" anchorCtr="0">
            <a:noAutofit/>
          </a:bodyPr>
          <a:lstStyle/>
          <a:p>
            <a:pPr marL="0" lvl="0" indent="0" algn="r" rtl="1">
              <a:spcBef>
                <a:spcPts val="0"/>
              </a:spcBef>
              <a:spcAft>
                <a:spcPts val="0"/>
              </a:spcAft>
              <a:buNone/>
            </a:pPr>
            <a:r>
              <a:rPr lang="iw-IL"/>
              <a:t>כולם חוזרים הביתה היום ועושים סטטוס בווטסאפ / טיקטוק / זומרנג על האתגר שהם מתחילים היום. </a:t>
            </a:r>
            <a:endParaRPr/>
          </a:p>
          <a:p>
            <a:pPr marL="0" lvl="0" indent="0" algn="r" rtl="1">
              <a:spcBef>
                <a:spcPts val="0"/>
              </a:spcBef>
              <a:spcAft>
                <a:spcPts val="0"/>
              </a:spcAft>
              <a:buNone/>
            </a:pPr>
            <a:r>
              <a:rPr lang="iw-IL"/>
              <a:t>אפשר ביחד עם חברים. </a:t>
            </a:r>
            <a:endParaRPr/>
          </a:p>
          <a:p>
            <a:pPr marL="0" lvl="0" indent="0" algn="r" rtl="1">
              <a:spcBef>
                <a:spcPts val="0"/>
              </a:spcBef>
              <a:spcAft>
                <a:spcPts val="0"/>
              </a:spcAft>
              <a:buNone/>
            </a:pPr>
            <a:endParaRPr/>
          </a:p>
          <a:p>
            <a:pPr marL="0" lvl="0" indent="0" algn="r" rtl="1">
              <a:spcBef>
                <a:spcPts val="0"/>
              </a:spcBef>
              <a:spcAft>
                <a:spcPts val="0"/>
              </a:spcAft>
              <a:buNone/>
            </a:pPr>
            <a:endParaRPr/>
          </a:p>
        </p:txBody>
      </p:sp>
      <p:sp>
        <p:nvSpPr>
          <p:cNvPr id="278" name="Google Shape;278;p16:notes"/>
          <p:cNvSpPr txBox="1">
            <a:spLocks noGrp="1"/>
          </p:cNvSpPr>
          <p:nvPr>
            <p:ph type="sldNum" idx="12"/>
          </p:nvPr>
        </p:nvSpPr>
        <p:spPr>
          <a:xfrm>
            <a:off x="3902598" y="9519057"/>
            <a:ext cx="2985558" cy="502833"/>
          </a:xfrm>
          <a:prstGeom prst="rect">
            <a:avLst/>
          </a:prstGeom>
          <a:noFill/>
          <a:ln>
            <a:noFill/>
          </a:ln>
        </p:spPr>
        <p:txBody>
          <a:bodyPr spcFirstLastPara="1" wrap="square" lIns="96650" tIns="48325" rIns="96650" bIns="48325" anchor="b" anchorCtr="0">
            <a:noAutofit/>
          </a:bodyPr>
          <a:lstStyle/>
          <a:p>
            <a:pPr marL="0" lvl="0" indent="0" algn="r" rtl="1">
              <a:spcBef>
                <a:spcPts val="0"/>
              </a:spcBef>
              <a:spcAft>
                <a:spcPts val="0"/>
              </a:spcAft>
              <a:buNone/>
            </a:pPr>
            <a:fld id="{00000000-1234-1234-1234-123412341234}" type="slidenum">
              <a:rPr lang="iw-IL"/>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7:notes"/>
          <p:cNvSpPr>
            <a:spLocks noGrp="1" noRot="1" noChangeAspect="1"/>
          </p:cNvSpPr>
          <p:nvPr>
            <p:ph type="sldImg" idx="2"/>
          </p:nvPr>
        </p:nvSpPr>
        <p:spPr>
          <a:xfrm>
            <a:off x="438150" y="1250950"/>
            <a:ext cx="6013450" cy="33829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7:notes"/>
          <p:cNvSpPr txBox="1">
            <a:spLocks noGrp="1"/>
          </p:cNvSpPr>
          <p:nvPr>
            <p:ph type="body" idx="1"/>
          </p:nvPr>
        </p:nvSpPr>
        <p:spPr>
          <a:xfrm>
            <a:off x="688976" y="4823037"/>
            <a:ext cx="5511800" cy="3946118"/>
          </a:xfrm>
          <a:prstGeom prst="rect">
            <a:avLst/>
          </a:prstGeom>
          <a:noFill/>
          <a:ln>
            <a:noFill/>
          </a:ln>
        </p:spPr>
        <p:txBody>
          <a:bodyPr spcFirstLastPara="1" wrap="square" lIns="96650" tIns="48325" rIns="96650" bIns="48325" anchor="t" anchorCtr="0">
            <a:noAutofit/>
          </a:bodyPr>
          <a:lstStyle/>
          <a:p>
            <a:pPr marL="0" lvl="0" indent="0" algn="r" rtl="1">
              <a:spcBef>
                <a:spcPts val="0"/>
              </a:spcBef>
              <a:spcAft>
                <a:spcPts val="0"/>
              </a:spcAft>
              <a:buNone/>
            </a:pPr>
            <a:endParaRPr/>
          </a:p>
          <a:p>
            <a:pPr marL="0" lvl="0" indent="0" algn="r" rtl="1">
              <a:spcBef>
                <a:spcPts val="0"/>
              </a:spcBef>
              <a:spcAft>
                <a:spcPts val="0"/>
              </a:spcAft>
              <a:buNone/>
            </a:pPr>
            <a:endParaRPr/>
          </a:p>
        </p:txBody>
      </p:sp>
      <p:sp>
        <p:nvSpPr>
          <p:cNvPr id="286" name="Google Shape;286;p17:notes"/>
          <p:cNvSpPr txBox="1">
            <a:spLocks noGrp="1"/>
          </p:cNvSpPr>
          <p:nvPr>
            <p:ph type="sldNum" idx="12"/>
          </p:nvPr>
        </p:nvSpPr>
        <p:spPr>
          <a:xfrm>
            <a:off x="3902598" y="9519057"/>
            <a:ext cx="2985558" cy="502833"/>
          </a:xfrm>
          <a:prstGeom prst="rect">
            <a:avLst/>
          </a:prstGeom>
          <a:noFill/>
          <a:ln>
            <a:noFill/>
          </a:ln>
        </p:spPr>
        <p:txBody>
          <a:bodyPr spcFirstLastPara="1" wrap="square" lIns="96650" tIns="48325" rIns="96650" bIns="48325" anchor="b" anchorCtr="0">
            <a:noAutofit/>
          </a:bodyPr>
          <a:lstStyle/>
          <a:p>
            <a:pPr marL="0" lvl="0" indent="0" algn="r" rtl="1">
              <a:spcBef>
                <a:spcPts val="0"/>
              </a:spcBef>
              <a:spcAft>
                <a:spcPts val="0"/>
              </a:spcAft>
              <a:buNone/>
            </a:pPr>
            <a:fld id="{00000000-1234-1234-1234-123412341234}" type="slidenum">
              <a:rPr lang="iw-IL"/>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8:notes"/>
          <p:cNvSpPr>
            <a:spLocks noGrp="1" noRot="1" noChangeAspect="1"/>
          </p:cNvSpPr>
          <p:nvPr>
            <p:ph type="sldImg" idx="2"/>
          </p:nvPr>
        </p:nvSpPr>
        <p:spPr>
          <a:xfrm>
            <a:off x="438150" y="1250950"/>
            <a:ext cx="6013450" cy="33829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8:notes"/>
          <p:cNvSpPr txBox="1">
            <a:spLocks noGrp="1"/>
          </p:cNvSpPr>
          <p:nvPr>
            <p:ph type="body" idx="1"/>
          </p:nvPr>
        </p:nvSpPr>
        <p:spPr>
          <a:xfrm>
            <a:off x="688976" y="4823037"/>
            <a:ext cx="5511800" cy="3946118"/>
          </a:xfrm>
          <a:prstGeom prst="rect">
            <a:avLst/>
          </a:prstGeom>
          <a:noFill/>
          <a:ln>
            <a:noFill/>
          </a:ln>
        </p:spPr>
        <p:txBody>
          <a:bodyPr spcFirstLastPara="1" wrap="square" lIns="96650" tIns="48325" rIns="96650" bIns="48325" anchor="t" anchorCtr="0">
            <a:noAutofit/>
          </a:bodyPr>
          <a:lstStyle/>
          <a:p>
            <a:pPr marL="0" lvl="0" indent="0" algn="r" rtl="1">
              <a:spcBef>
                <a:spcPts val="0"/>
              </a:spcBef>
              <a:spcAft>
                <a:spcPts val="0"/>
              </a:spcAft>
              <a:buNone/>
            </a:pPr>
            <a:r>
              <a:rPr lang="iw-IL"/>
              <a:t>והכי הכי קל</a:t>
            </a:r>
            <a:endParaRPr/>
          </a:p>
          <a:p>
            <a:pPr marL="0" lvl="0" indent="0" algn="r" rtl="1">
              <a:spcBef>
                <a:spcPts val="0"/>
              </a:spcBef>
              <a:spcAft>
                <a:spcPts val="0"/>
              </a:spcAft>
              <a:buNone/>
            </a:pPr>
            <a:r>
              <a:rPr lang="iw-IL"/>
              <a:t>לבחור אילו התראות – אילו עדכונים – אנחנו רוצים שהטלפון יקפיץ לנו. </a:t>
            </a:r>
            <a:endParaRPr/>
          </a:p>
          <a:p>
            <a:pPr marL="0" lvl="0" indent="0" algn="r" rtl="1">
              <a:spcBef>
                <a:spcPts val="0"/>
              </a:spcBef>
              <a:spcAft>
                <a:spcPts val="0"/>
              </a:spcAft>
              <a:buNone/>
            </a:pPr>
            <a:r>
              <a:rPr lang="iw-IL"/>
              <a:t>האם אנחנו באמת צריכים לקבל עדכון בזמן אמת על גרסה חדשה של ברולסטארז?</a:t>
            </a:r>
            <a:endParaRPr/>
          </a:p>
          <a:p>
            <a:pPr marL="0" lvl="0" indent="0" algn="r" rtl="1">
              <a:spcBef>
                <a:spcPts val="0"/>
              </a:spcBef>
              <a:spcAft>
                <a:spcPts val="0"/>
              </a:spcAft>
              <a:buNone/>
            </a:pPr>
            <a:r>
              <a:rPr lang="iw-IL"/>
              <a:t>האם לא מספיק שכשנרצה לשחק במשחק רק אז נגלה שהוא התעדכן?</a:t>
            </a:r>
            <a:endParaRPr/>
          </a:p>
          <a:p>
            <a:pPr marL="0" lvl="0" indent="0" algn="r" rtl="1">
              <a:spcBef>
                <a:spcPts val="0"/>
              </a:spcBef>
              <a:spcAft>
                <a:spcPts val="0"/>
              </a:spcAft>
              <a:buNone/>
            </a:pPr>
            <a:r>
              <a:rPr lang="iw-IL"/>
              <a:t>האם אנחנו באמת צריכים להתעדכן בכל וידאו חדש שיוצא, </a:t>
            </a:r>
            <a:endParaRPr/>
          </a:p>
          <a:p>
            <a:pPr marL="0" lvl="0" indent="0" algn="r" rtl="1">
              <a:spcBef>
                <a:spcPts val="0"/>
              </a:spcBef>
              <a:spcAft>
                <a:spcPts val="0"/>
              </a:spcAft>
              <a:buNone/>
            </a:pPr>
            <a:r>
              <a:rPr lang="iw-IL"/>
              <a:t>בכל סרטון חדש בזומרנג או בטיק טוק?</a:t>
            </a:r>
            <a:endParaRPr/>
          </a:p>
          <a:p>
            <a:pPr marL="0" lvl="0" indent="0" algn="r" rtl="1">
              <a:spcBef>
                <a:spcPts val="0"/>
              </a:spcBef>
              <a:spcAft>
                <a:spcPts val="0"/>
              </a:spcAft>
              <a:buNone/>
            </a:pPr>
            <a:r>
              <a:rPr lang="iw-IL"/>
              <a:t>ואולי אפשר לגלות אותם רק כשאנחנו בוחרים להכנס לאפליקציה?</a:t>
            </a:r>
            <a:endParaRPr/>
          </a:p>
          <a:p>
            <a:pPr marL="0" lvl="0" indent="0" algn="r" rtl="1">
              <a:spcBef>
                <a:spcPts val="0"/>
              </a:spcBef>
              <a:spcAft>
                <a:spcPts val="0"/>
              </a:spcAft>
              <a:buNone/>
            </a:pPr>
            <a:endParaRPr/>
          </a:p>
          <a:p>
            <a:pPr marL="0" lvl="0" indent="0" algn="r" rtl="1">
              <a:spcBef>
                <a:spcPts val="0"/>
              </a:spcBef>
              <a:spcAft>
                <a:spcPts val="0"/>
              </a:spcAft>
              <a:buNone/>
            </a:pPr>
            <a:r>
              <a:rPr lang="iw-IL"/>
              <a:t>במקום לתת לטלפון לשלוט בחיים שלנו</a:t>
            </a:r>
            <a:endParaRPr/>
          </a:p>
          <a:p>
            <a:pPr marL="0" lvl="0" indent="0" algn="r" rtl="1">
              <a:spcBef>
                <a:spcPts val="0"/>
              </a:spcBef>
              <a:spcAft>
                <a:spcPts val="0"/>
              </a:spcAft>
              <a:buNone/>
            </a:pPr>
            <a:r>
              <a:rPr lang="iw-IL"/>
              <a:t>בזמן שלנו</a:t>
            </a:r>
            <a:endParaRPr/>
          </a:p>
          <a:p>
            <a:pPr marL="0" lvl="0" indent="0" algn="r" rtl="1">
              <a:spcBef>
                <a:spcPts val="0"/>
              </a:spcBef>
              <a:spcAft>
                <a:spcPts val="0"/>
              </a:spcAft>
              <a:buNone/>
            </a:pPr>
            <a:r>
              <a:rPr lang="iw-IL"/>
              <a:t>בריכוז שלנו</a:t>
            </a:r>
            <a:endParaRPr/>
          </a:p>
          <a:p>
            <a:pPr marL="0" lvl="0" indent="0" algn="r" rtl="1">
              <a:spcBef>
                <a:spcPts val="0"/>
              </a:spcBef>
              <a:spcAft>
                <a:spcPts val="0"/>
              </a:spcAft>
              <a:buNone/>
            </a:pPr>
            <a:r>
              <a:rPr lang="iw-IL"/>
              <a:t>בואו נהיה אדוני הטלפון</a:t>
            </a:r>
            <a:endParaRPr/>
          </a:p>
          <a:p>
            <a:pPr marL="0" lvl="0" indent="0" algn="r" rtl="1">
              <a:spcBef>
                <a:spcPts val="0"/>
              </a:spcBef>
              <a:spcAft>
                <a:spcPts val="0"/>
              </a:spcAft>
              <a:buNone/>
            </a:pPr>
            <a:r>
              <a:rPr lang="iw-IL"/>
              <a:t>בואו נשלוט בו</a:t>
            </a:r>
            <a:endParaRPr/>
          </a:p>
          <a:p>
            <a:pPr marL="0" lvl="0" indent="0" algn="r" rtl="1">
              <a:spcBef>
                <a:spcPts val="0"/>
              </a:spcBef>
              <a:spcAft>
                <a:spcPts val="0"/>
              </a:spcAft>
              <a:buNone/>
            </a:pPr>
            <a:r>
              <a:rPr lang="iw-IL"/>
              <a:t>ובזמן שלנו. </a:t>
            </a:r>
            <a:endParaRPr/>
          </a:p>
          <a:p>
            <a:pPr marL="0" lvl="0" indent="0" algn="r" rtl="1">
              <a:spcBef>
                <a:spcPts val="0"/>
              </a:spcBef>
              <a:spcAft>
                <a:spcPts val="0"/>
              </a:spcAft>
              <a:buNone/>
            </a:pPr>
            <a:endParaRPr/>
          </a:p>
          <a:p>
            <a:pPr marL="0" lvl="0" indent="0" algn="r" rtl="1">
              <a:spcBef>
                <a:spcPts val="0"/>
              </a:spcBef>
              <a:spcAft>
                <a:spcPts val="0"/>
              </a:spcAft>
              <a:buNone/>
            </a:pPr>
            <a:endParaRPr/>
          </a:p>
        </p:txBody>
      </p:sp>
      <p:sp>
        <p:nvSpPr>
          <p:cNvPr id="300" name="Google Shape;300;p18:notes"/>
          <p:cNvSpPr txBox="1">
            <a:spLocks noGrp="1"/>
          </p:cNvSpPr>
          <p:nvPr>
            <p:ph type="sldNum" idx="12"/>
          </p:nvPr>
        </p:nvSpPr>
        <p:spPr>
          <a:xfrm>
            <a:off x="3902598" y="9519057"/>
            <a:ext cx="2985558" cy="502833"/>
          </a:xfrm>
          <a:prstGeom prst="rect">
            <a:avLst/>
          </a:prstGeom>
          <a:noFill/>
          <a:ln>
            <a:noFill/>
          </a:ln>
        </p:spPr>
        <p:txBody>
          <a:bodyPr spcFirstLastPara="1" wrap="square" lIns="96650" tIns="48325" rIns="96650" bIns="48325" anchor="b" anchorCtr="0">
            <a:noAutofit/>
          </a:bodyPr>
          <a:lstStyle/>
          <a:p>
            <a:pPr marL="0" lvl="0" indent="0" algn="r" rtl="1">
              <a:spcBef>
                <a:spcPts val="0"/>
              </a:spcBef>
              <a:spcAft>
                <a:spcPts val="0"/>
              </a:spcAft>
              <a:buNone/>
            </a:pPr>
            <a:fld id="{00000000-1234-1234-1234-123412341234}" type="slidenum">
              <a:rPr lang="iw-IL"/>
              <a:t>18</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r" rtl="1">
              <a:spcBef>
                <a:spcPts val="0"/>
              </a:spcBef>
              <a:spcAft>
                <a:spcPts val="0"/>
              </a:spcAft>
              <a:buNone/>
            </a:pPr>
            <a:r>
              <a:rPr lang="he-IL" dirty="0"/>
              <a:t>נתחיל בסרטון. מה רואים כאן?</a:t>
            </a:r>
          </a:p>
          <a:p>
            <a:pPr marL="0" lvl="0" indent="0" algn="r" rtl="1">
              <a:spcBef>
                <a:spcPts val="0"/>
              </a:spcBef>
              <a:spcAft>
                <a:spcPts val="0"/>
              </a:spcAft>
              <a:buNone/>
            </a:pPr>
            <a:endParaRPr lang="he-IL" dirty="0"/>
          </a:p>
          <a:p>
            <a:pPr marL="0" lvl="0" indent="0" algn="r" rtl="1">
              <a:spcBef>
                <a:spcPts val="0"/>
              </a:spcBef>
              <a:spcAft>
                <a:spcPts val="0"/>
              </a:spcAft>
              <a:buNone/>
            </a:pPr>
            <a:r>
              <a:rPr lang="he-IL" dirty="0"/>
              <a:t>האנשים האלה נופלים. </a:t>
            </a:r>
          </a:p>
          <a:p>
            <a:pPr marL="0" lvl="0" indent="0" algn="r" rtl="1">
              <a:spcBef>
                <a:spcPts val="0"/>
              </a:spcBef>
              <a:spcAft>
                <a:spcPts val="0"/>
              </a:spcAft>
              <a:buNone/>
            </a:pPr>
            <a:r>
              <a:rPr lang="he-IL" dirty="0"/>
              <a:t>למה?</a:t>
            </a:r>
          </a:p>
          <a:p>
            <a:pPr marL="0" lvl="0" indent="0" algn="r" rtl="1">
              <a:spcBef>
                <a:spcPts val="0"/>
              </a:spcBef>
              <a:spcAft>
                <a:spcPts val="0"/>
              </a:spcAft>
              <a:buNone/>
            </a:pPr>
            <a:r>
              <a:rPr lang="he-IL" dirty="0"/>
              <a:t>מה הם לא מצליחים לעשות?</a:t>
            </a:r>
          </a:p>
          <a:p>
            <a:pPr marL="0" lvl="0" indent="0" algn="r" rtl="1">
              <a:spcBef>
                <a:spcPts val="0"/>
              </a:spcBef>
              <a:spcAft>
                <a:spcPts val="0"/>
              </a:spcAft>
              <a:buNone/>
            </a:pPr>
            <a:r>
              <a:rPr lang="he-IL" dirty="0"/>
              <a:t>ללכת. </a:t>
            </a:r>
          </a:p>
          <a:p>
            <a:pPr marL="0" lvl="0" indent="0" algn="r" rtl="1">
              <a:spcBef>
                <a:spcPts val="0"/>
              </a:spcBef>
              <a:spcAft>
                <a:spcPts val="0"/>
              </a:spcAft>
              <a:buNone/>
            </a:pPr>
            <a:r>
              <a:rPr lang="he-IL" dirty="0"/>
              <a:t>למה?</a:t>
            </a:r>
          </a:p>
          <a:p>
            <a:pPr marL="0" lvl="0" indent="0" algn="r" rtl="1">
              <a:spcBef>
                <a:spcPts val="0"/>
              </a:spcBef>
              <a:spcAft>
                <a:spcPts val="0"/>
              </a:spcAft>
              <a:buNone/>
            </a:pPr>
            <a:r>
              <a:rPr lang="he-IL" dirty="0"/>
              <a:t>הם לא מרוכזים, </a:t>
            </a:r>
          </a:p>
          <a:p>
            <a:pPr marL="0" lvl="0" indent="0" algn="r" rtl="1">
              <a:spcBef>
                <a:spcPts val="0"/>
              </a:spcBef>
              <a:spcAft>
                <a:spcPts val="0"/>
              </a:spcAft>
              <a:buNone/>
            </a:pPr>
            <a:r>
              <a:rPr lang="he-IL" dirty="0"/>
              <a:t>כי הם מנסים ללכת ולהסתכל על הטלפון באותו זמן. </a:t>
            </a:r>
          </a:p>
          <a:p>
            <a:pPr marL="0" lvl="0" indent="0" algn="r" rtl="1">
              <a:spcBef>
                <a:spcPts val="0"/>
              </a:spcBef>
              <a:spcAft>
                <a:spcPts val="0"/>
              </a:spcAft>
              <a:buNone/>
            </a:pPr>
            <a:r>
              <a:rPr lang="he-IL" dirty="0"/>
              <a:t>וזה מצליח?</a:t>
            </a:r>
          </a:p>
          <a:p>
            <a:pPr marL="0" lvl="0" indent="0" algn="r" rtl="1">
              <a:spcBef>
                <a:spcPts val="0"/>
              </a:spcBef>
              <a:spcAft>
                <a:spcPts val="0"/>
              </a:spcAft>
              <a:buNone/>
            </a:pPr>
            <a:r>
              <a:rPr lang="he-IL" dirty="0"/>
              <a:t>לא. </a:t>
            </a:r>
          </a:p>
        </p:txBody>
      </p:sp>
      <p:sp>
        <p:nvSpPr>
          <p:cNvPr id="4" name="Slide Number Placeholder 3"/>
          <p:cNvSpPr>
            <a:spLocks noGrp="1"/>
          </p:cNvSpPr>
          <p:nvPr>
            <p:ph type="sldNum" sz="quarter" idx="10"/>
          </p:nvPr>
        </p:nvSpPr>
        <p:spPr/>
        <p:txBody>
          <a:bodyPr/>
          <a:lstStyle/>
          <a:p>
            <a:fld id="{40472072-6063-4D2E-8DCC-D8F5DF923C36}" type="slidenum">
              <a:rPr lang="en-IL" smtClean="0"/>
              <a:t>2</a:t>
            </a:fld>
            <a:endParaRPr lang="en-IL"/>
          </a:p>
        </p:txBody>
      </p:sp>
    </p:spTree>
    <p:extLst>
      <p:ext uri="{BB962C8B-B14F-4D97-AF65-F5344CB8AC3E}">
        <p14:creationId xmlns:p14="http://schemas.microsoft.com/office/powerpoint/2010/main" val="2979754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a:spLocks noGrp="1" noRot="1" noChangeAspect="1"/>
          </p:cNvSpPr>
          <p:nvPr>
            <p:ph type="sldImg" idx="2"/>
          </p:nvPr>
        </p:nvSpPr>
        <p:spPr>
          <a:xfrm>
            <a:off x="438150" y="1250950"/>
            <a:ext cx="6013450" cy="33829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3:notes"/>
          <p:cNvSpPr txBox="1">
            <a:spLocks noGrp="1"/>
          </p:cNvSpPr>
          <p:nvPr>
            <p:ph type="body" idx="1"/>
          </p:nvPr>
        </p:nvSpPr>
        <p:spPr>
          <a:xfrm>
            <a:off x="688976" y="4823037"/>
            <a:ext cx="5511800" cy="3946118"/>
          </a:xfrm>
          <a:prstGeom prst="rect">
            <a:avLst/>
          </a:prstGeom>
          <a:noFill/>
          <a:ln>
            <a:noFill/>
          </a:ln>
        </p:spPr>
        <p:txBody>
          <a:bodyPr spcFirstLastPara="1" wrap="square" lIns="96650" tIns="48325" rIns="96650" bIns="48325" anchor="t" anchorCtr="0">
            <a:noAutofit/>
          </a:bodyPr>
          <a:lstStyle/>
          <a:p>
            <a:pPr marL="0" lvl="0" indent="0" algn="r" rtl="1">
              <a:spcBef>
                <a:spcPts val="0"/>
              </a:spcBef>
              <a:spcAft>
                <a:spcPts val="0"/>
              </a:spcAft>
              <a:buNone/>
            </a:pPr>
            <a:r>
              <a:rPr lang="iw-IL"/>
              <a:t>אז היום נדבר על ריכוז. </a:t>
            </a:r>
            <a:endParaRPr/>
          </a:p>
          <a:p>
            <a:pPr marL="0" lvl="0" indent="0" algn="r" rtl="1">
              <a:spcBef>
                <a:spcPts val="0"/>
              </a:spcBef>
              <a:spcAft>
                <a:spcPts val="0"/>
              </a:spcAft>
              <a:buNone/>
            </a:pPr>
            <a:r>
              <a:rPr lang="iw-IL"/>
              <a:t>נדבר על איך הטלפון מפריע לנו לפעמים להתרכז, </a:t>
            </a:r>
            <a:endParaRPr/>
          </a:p>
          <a:p>
            <a:pPr marL="0" lvl="0" indent="0" algn="r" rtl="1">
              <a:spcBef>
                <a:spcPts val="0"/>
              </a:spcBef>
              <a:spcAft>
                <a:spcPts val="0"/>
              </a:spcAft>
              <a:buNone/>
            </a:pPr>
            <a:r>
              <a:rPr lang="iw-IL"/>
              <a:t>מה קורה במח שלנו כשאנחנו מנסים להתרכז, </a:t>
            </a:r>
            <a:endParaRPr/>
          </a:p>
          <a:p>
            <a:pPr marL="0" lvl="0" indent="0" algn="r" rtl="1">
              <a:spcBef>
                <a:spcPts val="0"/>
              </a:spcBef>
              <a:spcAft>
                <a:spcPts val="0"/>
              </a:spcAft>
              <a:buNone/>
            </a:pPr>
            <a:r>
              <a:rPr lang="iw-IL"/>
              <a:t>ובסוף נדבר על הטריקים הסודיים שיעזרו לנו לשמור על הריכוז שלנו.</a:t>
            </a:r>
            <a:endParaRPr/>
          </a:p>
        </p:txBody>
      </p:sp>
      <p:sp>
        <p:nvSpPr>
          <p:cNvPr id="103" name="Google Shape;103;p3:notes"/>
          <p:cNvSpPr txBox="1">
            <a:spLocks noGrp="1"/>
          </p:cNvSpPr>
          <p:nvPr>
            <p:ph type="sldNum" idx="12"/>
          </p:nvPr>
        </p:nvSpPr>
        <p:spPr>
          <a:xfrm>
            <a:off x="3902598" y="9519057"/>
            <a:ext cx="2985558" cy="502833"/>
          </a:xfrm>
          <a:prstGeom prst="rect">
            <a:avLst/>
          </a:prstGeom>
          <a:noFill/>
          <a:ln>
            <a:noFill/>
          </a:ln>
        </p:spPr>
        <p:txBody>
          <a:bodyPr spcFirstLastPara="1" wrap="square" lIns="96650" tIns="48325" rIns="96650" bIns="48325" anchor="b" anchorCtr="0">
            <a:noAutofit/>
          </a:bodyPr>
          <a:lstStyle/>
          <a:p>
            <a:pPr marL="0" lvl="0" indent="0" algn="r" rtl="1">
              <a:spcBef>
                <a:spcPts val="0"/>
              </a:spcBef>
              <a:spcAft>
                <a:spcPts val="0"/>
              </a:spcAft>
              <a:buNone/>
            </a:pPr>
            <a:fld id="{00000000-1234-1234-1234-123412341234}" type="slidenum">
              <a:rPr lang="iw-IL"/>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a:spLocks noGrp="1" noRot="1" noChangeAspect="1"/>
          </p:cNvSpPr>
          <p:nvPr>
            <p:ph type="sldImg" idx="2"/>
          </p:nvPr>
        </p:nvSpPr>
        <p:spPr>
          <a:xfrm>
            <a:off x="438150" y="1250950"/>
            <a:ext cx="6013450" cy="33829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4:notes"/>
          <p:cNvSpPr txBox="1">
            <a:spLocks noGrp="1"/>
          </p:cNvSpPr>
          <p:nvPr>
            <p:ph type="body" idx="1"/>
          </p:nvPr>
        </p:nvSpPr>
        <p:spPr>
          <a:xfrm>
            <a:off x="688976" y="4823037"/>
            <a:ext cx="5511800" cy="3946118"/>
          </a:xfrm>
          <a:prstGeom prst="rect">
            <a:avLst/>
          </a:prstGeom>
          <a:noFill/>
          <a:ln>
            <a:noFill/>
          </a:ln>
        </p:spPr>
        <p:txBody>
          <a:bodyPr spcFirstLastPara="1" wrap="square" lIns="96650" tIns="48325" rIns="96650" bIns="48325" anchor="t" anchorCtr="0">
            <a:noAutofit/>
          </a:bodyPr>
          <a:lstStyle/>
          <a:p>
            <a:pPr marL="0" lvl="0" indent="0" algn="r" rtl="1">
              <a:spcBef>
                <a:spcPts val="0"/>
              </a:spcBef>
              <a:spcAft>
                <a:spcPts val="0"/>
              </a:spcAft>
              <a:buNone/>
            </a:pPr>
            <a:r>
              <a:rPr lang="iw-IL" dirty="0"/>
              <a:t>בואו נראה את אחר הצהרים של </a:t>
            </a:r>
            <a:r>
              <a:rPr lang="he-IL" dirty="0"/>
              <a:t>מיצי</a:t>
            </a:r>
            <a:r>
              <a:rPr lang="iw-IL" dirty="0"/>
              <a:t>. </a:t>
            </a:r>
            <a:endParaRPr dirty="0"/>
          </a:p>
          <a:p>
            <a:pPr marL="0" lvl="0" indent="0" algn="r" rtl="1">
              <a:spcBef>
                <a:spcPts val="0"/>
              </a:spcBef>
              <a:spcAft>
                <a:spcPts val="0"/>
              </a:spcAft>
              <a:buNone/>
            </a:pPr>
            <a:r>
              <a:rPr lang="he-IL" dirty="0"/>
              <a:t>מיצי</a:t>
            </a:r>
            <a:r>
              <a:rPr lang="iw-IL" dirty="0"/>
              <a:t> קיבלה קופסת לגו ענקית שהיא ממש רצתה. </a:t>
            </a:r>
            <a:endParaRPr dirty="0"/>
          </a:p>
          <a:p>
            <a:pPr marL="0" lvl="0" indent="0" algn="r" rtl="1">
              <a:spcBef>
                <a:spcPts val="0"/>
              </a:spcBef>
              <a:spcAft>
                <a:spcPts val="0"/>
              </a:spcAft>
              <a:buNone/>
            </a:pPr>
            <a:r>
              <a:rPr lang="iw-IL" dirty="0"/>
              <a:t>יש לה חוג בעוד שעה, והיא ממש רוצה להספיק להרכיב לפחות חצי מחוברת ההוראות. </a:t>
            </a:r>
            <a:endParaRPr dirty="0"/>
          </a:p>
          <a:p>
            <a:pPr marL="0" lvl="0" indent="0" algn="r" rtl="1">
              <a:spcBef>
                <a:spcPts val="0"/>
              </a:spcBef>
              <a:spcAft>
                <a:spcPts val="0"/>
              </a:spcAft>
              <a:buNone/>
            </a:pPr>
            <a:endParaRPr dirty="0"/>
          </a:p>
          <a:p>
            <a:pPr marL="0" lvl="0" indent="0" algn="r" rtl="1">
              <a:spcBef>
                <a:spcPts val="0"/>
              </a:spcBef>
              <a:spcAft>
                <a:spcPts val="0"/>
              </a:spcAft>
              <a:buNone/>
            </a:pPr>
            <a:r>
              <a:rPr lang="iw-IL" dirty="0"/>
              <a:t>עכשיו - בכל פעם שנראה רקע ירוק, זה אומר ש</a:t>
            </a:r>
            <a:r>
              <a:rPr lang="he-IL" dirty="0"/>
              <a:t>מיצי</a:t>
            </a:r>
            <a:r>
              <a:rPr lang="iw-IL" dirty="0"/>
              <a:t> מצליחה להתרכז בהרכבת הלגו. </a:t>
            </a:r>
            <a:endParaRPr dirty="0"/>
          </a:p>
          <a:p>
            <a:pPr marL="0" lvl="0" indent="0" algn="r" rtl="1">
              <a:spcBef>
                <a:spcPts val="0"/>
              </a:spcBef>
              <a:spcAft>
                <a:spcPts val="0"/>
              </a:spcAft>
              <a:buNone/>
            </a:pPr>
            <a:r>
              <a:rPr lang="he-IL" dirty="0"/>
              <a:t>מיצי</a:t>
            </a:r>
            <a:r>
              <a:rPr lang="iw-IL" dirty="0"/>
              <a:t> עוד לא פתחה את הקופסה </a:t>
            </a:r>
            <a:endParaRPr dirty="0"/>
          </a:p>
          <a:p>
            <a:pPr marL="0" lvl="0" indent="0" algn="r" rtl="1">
              <a:spcBef>
                <a:spcPts val="0"/>
              </a:spcBef>
              <a:spcAft>
                <a:spcPts val="0"/>
              </a:spcAft>
              <a:buNone/>
            </a:pPr>
            <a:r>
              <a:rPr lang="iw-IL" dirty="0"/>
              <a:t>ופתאום – הודעת ווטסאפ! אולי זה חשוב? </a:t>
            </a:r>
            <a:endParaRPr dirty="0"/>
          </a:p>
          <a:p>
            <a:pPr marL="0" lvl="0" indent="0" algn="r" rtl="1">
              <a:spcBef>
                <a:spcPts val="0"/>
              </a:spcBef>
              <a:spcAft>
                <a:spcPts val="0"/>
              </a:spcAft>
              <a:buNone/>
            </a:pPr>
            <a:r>
              <a:rPr lang="iw-IL" dirty="0"/>
              <a:t>היא בודקת – זו חברה שמזמינה אותה. </a:t>
            </a:r>
            <a:r>
              <a:rPr lang="he-IL" dirty="0"/>
              <a:t>מיצי</a:t>
            </a:r>
            <a:r>
              <a:rPr lang="iw-IL" dirty="0"/>
              <a:t> עונה לה שיש לה תכניות אחרות ושיקבעו בפעם אחרת. </a:t>
            </a:r>
            <a:endParaRPr dirty="0"/>
          </a:p>
          <a:p>
            <a:pPr marL="0" lvl="0" indent="0" algn="r" rtl="1">
              <a:spcBef>
                <a:spcPts val="0"/>
              </a:spcBef>
              <a:spcAft>
                <a:spcPts val="0"/>
              </a:spcAft>
              <a:buNone/>
            </a:pPr>
            <a:r>
              <a:rPr lang="iw-IL" dirty="0"/>
              <a:t>חוזרת ללגו. </a:t>
            </a:r>
            <a:endParaRPr dirty="0"/>
          </a:p>
          <a:p>
            <a:pPr marL="0" lvl="0" indent="0" algn="r" rtl="1">
              <a:spcBef>
                <a:spcPts val="0"/>
              </a:spcBef>
              <a:spcAft>
                <a:spcPts val="0"/>
              </a:spcAft>
              <a:buNone/>
            </a:pPr>
            <a:r>
              <a:rPr lang="iw-IL" dirty="0"/>
              <a:t>ופתאום – התראה מפוקימון גו! יש עדכון למשחק. מעולה – זה משחק שהיא אוהבת, והיא לוחצת על עדכון ושמה את הטלפון בצד. </a:t>
            </a:r>
            <a:endParaRPr dirty="0"/>
          </a:p>
          <a:p>
            <a:pPr marL="0" lvl="0" indent="0" algn="r" rtl="1">
              <a:spcBef>
                <a:spcPts val="0"/>
              </a:spcBef>
              <a:spcAft>
                <a:spcPts val="0"/>
              </a:spcAft>
              <a:buNone/>
            </a:pPr>
            <a:r>
              <a:rPr lang="iw-IL" dirty="0"/>
              <a:t>בחזרה ללגו. </a:t>
            </a:r>
            <a:r>
              <a:rPr lang="he-IL" dirty="0"/>
              <a:t>מיצי</a:t>
            </a:r>
            <a:r>
              <a:rPr lang="iw-IL" dirty="0"/>
              <a:t> פותחת את הקופסה, מוציאה את החוברת ומתחילה למיין את החלקים. </a:t>
            </a:r>
            <a:endParaRPr dirty="0"/>
          </a:p>
          <a:p>
            <a:pPr marL="0" lvl="0" indent="0" algn="r" rtl="1">
              <a:spcBef>
                <a:spcPts val="0"/>
              </a:spcBef>
              <a:spcAft>
                <a:spcPts val="0"/>
              </a:spcAft>
              <a:buNone/>
            </a:pPr>
            <a:r>
              <a:rPr lang="iw-IL" dirty="0"/>
              <a:t>ופתאום – התראה מטיק טוק! סרטון חדש של רקדנית מעולה שהיא עוקבת אחריה! מעניין. </a:t>
            </a:r>
            <a:r>
              <a:rPr lang="he-IL" dirty="0"/>
              <a:t>מיצי</a:t>
            </a:r>
            <a:r>
              <a:rPr lang="iw-IL" dirty="0"/>
              <a:t> צופה בה. </a:t>
            </a:r>
            <a:endParaRPr dirty="0"/>
          </a:p>
          <a:p>
            <a:pPr marL="0" lvl="0" indent="0" algn="r" rtl="1">
              <a:spcBef>
                <a:spcPts val="0"/>
              </a:spcBef>
              <a:spcAft>
                <a:spcPts val="0"/>
              </a:spcAft>
              <a:buNone/>
            </a:pPr>
            <a:r>
              <a:rPr lang="iw-IL" dirty="0"/>
              <a:t>וחוזרת ללגו. </a:t>
            </a:r>
            <a:endParaRPr dirty="0"/>
          </a:p>
          <a:p>
            <a:pPr marL="0" lvl="0" indent="0" algn="r" rtl="1">
              <a:spcBef>
                <a:spcPts val="0"/>
              </a:spcBef>
              <a:spcAft>
                <a:spcPts val="0"/>
              </a:spcAft>
              <a:buNone/>
            </a:pPr>
            <a:r>
              <a:rPr lang="he-IL" dirty="0"/>
              <a:t>מיצי</a:t>
            </a:r>
            <a:r>
              <a:rPr lang="iw-IL" dirty="0"/>
              <a:t> מספיקה להתחיל לבנות, וכבר רואים את הבסיס של המבנה שלה, </a:t>
            </a:r>
            <a:endParaRPr dirty="0"/>
          </a:p>
          <a:p>
            <a:pPr marL="0" lvl="0" indent="0" algn="r" rtl="1">
              <a:spcBef>
                <a:spcPts val="0"/>
              </a:spcBef>
              <a:spcAft>
                <a:spcPts val="0"/>
              </a:spcAft>
              <a:buNone/>
            </a:pPr>
            <a:r>
              <a:rPr lang="iw-IL" dirty="0"/>
              <a:t>ופתאום – התראה מברולסטארז – אבל </a:t>
            </a:r>
            <a:r>
              <a:rPr lang="he-IL" dirty="0"/>
              <a:t>מיצי</a:t>
            </a:r>
            <a:r>
              <a:rPr lang="iw-IL" dirty="0"/>
              <a:t> כבר מזמן הפסיקה לשחק בזה והיא סוגרת את ההתראה ושמה את הטלפון בצד.</a:t>
            </a:r>
            <a:endParaRPr dirty="0"/>
          </a:p>
          <a:p>
            <a:pPr marL="0" lvl="0" indent="0" algn="r" rtl="1">
              <a:spcBef>
                <a:spcPts val="0"/>
              </a:spcBef>
              <a:spcAft>
                <a:spcPts val="0"/>
              </a:spcAft>
              <a:buNone/>
            </a:pPr>
            <a:r>
              <a:rPr lang="iw-IL" dirty="0"/>
              <a:t>בחזרה ללגו. </a:t>
            </a:r>
            <a:endParaRPr dirty="0"/>
          </a:p>
          <a:p>
            <a:pPr marL="0" lvl="0" indent="0" algn="r" rtl="1">
              <a:spcBef>
                <a:spcPts val="0"/>
              </a:spcBef>
              <a:spcAft>
                <a:spcPts val="0"/>
              </a:spcAft>
              <a:buNone/>
            </a:pPr>
            <a:r>
              <a:rPr lang="iw-IL" dirty="0"/>
              <a:t>ופתאום – </a:t>
            </a:r>
            <a:endParaRPr dirty="0"/>
          </a:p>
          <a:p>
            <a:pPr marL="0" lvl="0" indent="0" algn="r" rtl="1">
              <a:spcBef>
                <a:spcPts val="0"/>
              </a:spcBef>
              <a:spcAft>
                <a:spcPts val="0"/>
              </a:spcAft>
              <a:buNone/>
            </a:pPr>
            <a:endParaRPr dirty="0"/>
          </a:p>
          <a:p>
            <a:pPr marL="0" lvl="0" indent="0" algn="r" rtl="1">
              <a:spcBef>
                <a:spcPts val="0"/>
              </a:spcBef>
              <a:spcAft>
                <a:spcPts val="0"/>
              </a:spcAft>
              <a:buNone/>
            </a:pPr>
            <a:r>
              <a:rPr lang="iw-IL" dirty="0"/>
              <a:t>ופתאום... ופתאום...</a:t>
            </a:r>
            <a:endParaRPr dirty="0"/>
          </a:p>
          <a:p>
            <a:pPr marL="0" lvl="0" indent="0" algn="r" rtl="1">
              <a:spcBef>
                <a:spcPts val="0"/>
              </a:spcBef>
              <a:spcAft>
                <a:spcPts val="0"/>
              </a:spcAft>
              <a:buNone/>
            </a:pPr>
            <a:endParaRPr dirty="0"/>
          </a:p>
          <a:p>
            <a:pPr marL="0" lvl="0" indent="0" algn="r" rtl="1">
              <a:spcBef>
                <a:spcPts val="0"/>
              </a:spcBef>
              <a:spcAft>
                <a:spcPts val="0"/>
              </a:spcAft>
              <a:buNone/>
            </a:pPr>
            <a:r>
              <a:rPr lang="iw-IL" dirty="0"/>
              <a:t>ופתאום הגיע הזמן ללכת לחוג. </a:t>
            </a:r>
            <a:endParaRPr dirty="0"/>
          </a:p>
          <a:p>
            <a:pPr marL="0" lvl="0" indent="0" algn="r" rtl="1">
              <a:spcBef>
                <a:spcPts val="0"/>
              </a:spcBef>
              <a:spcAft>
                <a:spcPts val="0"/>
              </a:spcAft>
              <a:buNone/>
            </a:pPr>
            <a:r>
              <a:rPr lang="iw-IL" dirty="0"/>
              <a:t>איך זה קרה?</a:t>
            </a:r>
            <a:endParaRPr dirty="0"/>
          </a:p>
          <a:p>
            <a:pPr marL="0" lvl="0" indent="0" algn="r" rtl="1">
              <a:spcBef>
                <a:spcPts val="0"/>
              </a:spcBef>
              <a:spcAft>
                <a:spcPts val="0"/>
              </a:spcAft>
              <a:buNone/>
            </a:pPr>
            <a:r>
              <a:rPr lang="he-IL" dirty="0"/>
              <a:t>מיצי</a:t>
            </a:r>
            <a:r>
              <a:rPr lang="iw-IL" dirty="0"/>
              <a:t> מרגישה שבכל השעה האחרונה היא היתה עסוקה ממש, היא לא נחה לרגע</a:t>
            </a:r>
            <a:endParaRPr dirty="0"/>
          </a:p>
          <a:p>
            <a:pPr marL="0" lvl="0" indent="0" algn="r" rtl="1">
              <a:spcBef>
                <a:spcPts val="0"/>
              </a:spcBef>
              <a:spcAft>
                <a:spcPts val="0"/>
              </a:spcAft>
              <a:buNone/>
            </a:pPr>
            <a:r>
              <a:rPr lang="iw-IL" dirty="0"/>
              <a:t>אבל היא גם לא התקדמה בלגו כמעט בכלל. </a:t>
            </a:r>
            <a:endParaRPr dirty="0"/>
          </a:p>
          <a:p>
            <a:pPr marL="0" lvl="0" indent="0" algn="r" rtl="1">
              <a:spcBef>
                <a:spcPts val="0"/>
              </a:spcBef>
              <a:spcAft>
                <a:spcPts val="0"/>
              </a:spcAft>
              <a:buNone/>
            </a:pPr>
            <a:r>
              <a:rPr lang="iw-IL" dirty="0"/>
              <a:t> </a:t>
            </a:r>
            <a:endParaRPr dirty="0"/>
          </a:p>
          <a:p>
            <a:pPr marL="0" lvl="0" indent="0" algn="r" rtl="1">
              <a:spcBef>
                <a:spcPts val="0"/>
              </a:spcBef>
              <a:spcAft>
                <a:spcPts val="0"/>
              </a:spcAft>
              <a:buNone/>
            </a:pPr>
            <a:r>
              <a:rPr lang="iw-IL" dirty="0"/>
              <a:t>מה קרה פה בעצם?</a:t>
            </a:r>
            <a:endParaRPr dirty="0"/>
          </a:p>
          <a:p>
            <a:pPr marL="0" lvl="0" indent="0" algn="r" rtl="1">
              <a:spcBef>
                <a:spcPts val="0"/>
              </a:spcBef>
              <a:spcAft>
                <a:spcPts val="0"/>
              </a:spcAft>
              <a:buNone/>
            </a:pPr>
            <a:endParaRPr dirty="0"/>
          </a:p>
          <a:p>
            <a:pPr marL="0" lvl="0" indent="0" algn="r" rtl="1">
              <a:spcBef>
                <a:spcPts val="0"/>
              </a:spcBef>
              <a:spcAft>
                <a:spcPts val="0"/>
              </a:spcAft>
              <a:buNone/>
            </a:pPr>
            <a:r>
              <a:rPr lang="he-IL" dirty="0"/>
              <a:t>מיצי</a:t>
            </a:r>
            <a:r>
              <a:rPr lang="iw-IL" dirty="0"/>
              <a:t> היתה עסוקה חלק מהזמן במה שהיא בחרה לעסוק בו – בהרכבת הלגו, </a:t>
            </a:r>
            <a:endParaRPr dirty="0"/>
          </a:p>
          <a:p>
            <a:pPr marL="0" lvl="0" indent="0" algn="r" rtl="1">
              <a:spcBef>
                <a:spcPts val="0"/>
              </a:spcBef>
              <a:spcAft>
                <a:spcPts val="0"/>
              </a:spcAft>
              <a:buNone/>
            </a:pPr>
            <a:r>
              <a:rPr lang="iw-IL" dirty="0"/>
              <a:t>ובחלק האחר של הזמן היא היתה עסוקה בהתראות שהאפליקציות של הטלפון בחרו בשבילה</a:t>
            </a:r>
            <a:endParaRPr dirty="0"/>
          </a:p>
          <a:p>
            <a:pPr marL="0" lvl="0" indent="0" algn="r" rtl="1">
              <a:spcBef>
                <a:spcPts val="0"/>
              </a:spcBef>
              <a:spcAft>
                <a:spcPts val="0"/>
              </a:spcAft>
              <a:buNone/>
            </a:pPr>
            <a:r>
              <a:rPr lang="iw-IL" dirty="0"/>
              <a:t>או בהודעות שהגיעו מאנשים שהיא לא בחרה להיות איתם. מאנשים שנמצאים במקום אחר. חלק מההודעות בכלל לא היו מיועדות אליה!</a:t>
            </a:r>
            <a:endParaRPr dirty="0"/>
          </a:p>
          <a:p>
            <a:pPr marL="0" lvl="0" indent="0" algn="r" rtl="1">
              <a:spcBef>
                <a:spcPts val="0"/>
              </a:spcBef>
              <a:spcAft>
                <a:spcPts val="0"/>
              </a:spcAft>
              <a:buNone/>
            </a:pPr>
            <a:endParaRPr dirty="0"/>
          </a:p>
          <a:p>
            <a:pPr marL="0" lvl="0" indent="0" algn="r" rtl="1">
              <a:spcBef>
                <a:spcPts val="0"/>
              </a:spcBef>
              <a:spcAft>
                <a:spcPts val="0"/>
              </a:spcAft>
              <a:buNone/>
            </a:pPr>
            <a:r>
              <a:rPr lang="iw-IL" dirty="0"/>
              <a:t>אבל קרה שם עוד משהו </a:t>
            </a:r>
            <a:endParaRPr dirty="0"/>
          </a:p>
          <a:p>
            <a:pPr marL="0" lvl="0" indent="0" algn="r" rtl="1">
              <a:spcBef>
                <a:spcPts val="0"/>
              </a:spcBef>
              <a:spcAft>
                <a:spcPts val="0"/>
              </a:spcAft>
              <a:buNone/>
            </a:pPr>
            <a:r>
              <a:rPr lang="he-IL" dirty="0"/>
              <a:t>מיצי</a:t>
            </a:r>
            <a:r>
              <a:rPr lang="iw-IL" dirty="0"/>
              <a:t> היתה עסוקה בלקפוץ מנושא לנושא, היא היתה עסוקה בהסחות דעת.</a:t>
            </a:r>
            <a:endParaRPr dirty="0"/>
          </a:p>
          <a:p>
            <a:pPr marL="0" lvl="0" indent="0" algn="r" rtl="1">
              <a:spcBef>
                <a:spcPts val="0"/>
              </a:spcBef>
              <a:spcAft>
                <a:spcPts val="0"/>
              </a:spcAft>
              <a:buNone/>
            </a:pPr>
            <a:r>
              <a:rPr lang="iw-IL" dirty="0"/>
              <a:t>בואו נראה מה קרה בתוך המח שלה. </a:t>
            </a:r>
            <a:endParaRPr dirty="0"/>
          </a:p>
        </p:txBody>
      </p:sp>
      <p:sp>
        <p:nvSpPr>
          <p:cNvPr id="111" name="Google Shape;111;p4:notes"/>
          <p:cNvSpPr txBox="1">
            <a:spLocks noGrp="1"/>
          </p:cNvSpPr>
          <p:nvPr>
            <p:ph type="sldNum" idx="12"/>
          </p:nvPr>
        </p:nvSpPr>
        <p:spPr>
          <a:xfrm>
            <a:off x="3902598" y="9519057"/>
            <a:ext cx="2985558" cy="502833"/>
          </a:xfrm>
          <a:prstGeom prst="rect">
            <a:avLst/>
          </a:prstGeom>
          <a:noFill/>
          <a:ln>
            <a:noFill/>
          </a:ln>
        </p:spPr>
        <p:txBody>
          <a:bodyPr spcFirstLastPara="1" wrap="square" lIns="96650" tIns="48325" rIns="96650" bIns="48325" anchor="b" anchorCtr="0">
            <a:noAutofit/>
          </a:bodyPr>
          <a:lstStyle/>
          <a:p>
            <a:pPr marL="0" lvl="0" indent="0" algn="r" rtl="1">
              <a:spcBef>
                <a:spcPts val="0"/>
              </a:spcBef>
              <a:spcAft>
                <a:spcPts val="0"/>
              </a:spcAft>
              <a:buNone/>
            </a:pPr>
            <a:fld id="{00000000-1234-1234-1234-123412341234}" type="slidenum">
              <a:rPr lang="iw-IL"/>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notes"/>
          <p:cNvSpPr>
            <a:spLocks noGrp="1" noRot="1" noChangeAspect="1"/>
          </p:cNvSpPr>
          <p:nvPr>
            <p:ph type="sldImg" idx="2"/>
          </p:nvPr>
        </p:nvSpPr>
        <p:spPr>
          <a:xfrm>
            <a:off x="438150" y="1250950"/>
            <a:ext cx="6013450" cy="33829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5:notes"/>
          <p:cNvSpPr txBox="1">
            <a:spLocks noGrp="1"/>
          </p:cNvSpPr>
          <p:nvPr>
            <p:ph type="body" idx="1"/>
          </p:nvPr>
        </p:nvSpPr>
        <p:spPr>
          <a:xfrm>
            <a:off x="688976" y="4823037"/>
            <a:ext cx="5511800" cy="3946118"/>
          </a:xfrm>
          <a:prstGeom prst="rect">
            <a:avLst/>
          </a:prstGeom>
          <a:noFill/>
          <a:ln>
            <a:noFill/>
          </a:ln>
        </p:spPr>
        <p:txBody>
          <a:bodyPr spcFirstLastPara="1" wrap="square" lIns="96650" tIns="48325" rIns="96650" bIns="48325" anchor="t" anchorCtr="0">
            <a:noAutofit/>
          </a:bodyPr>
          <a:lstStyle/>
          <a:p>
            <a:pPr marL="0" lvl="0" indent="0" algn="r" rtl="1">
              <a:spcBef>
                <a:spcPts val="0"/>
              </a:spcBef>
              <a:spcAft>
                <a:spcPts val="0"/>
              </a:spcAft>
              <a:buNone/>
            </a:pPr>
            <a:r>
              <a:rPr lang="iw-IL" dirty="0"/>
              <a:t>מישהו ראה כאן את הסרט "הקול בראש"?</a:t>
            </a:r>
            <a:endParaRPr dirty="0"/>
          </a:p>
          <a:p>
            <a:pPr marL="0" lvl="0" indent="0" algn="r" rtl="1">
              <a:spcBef>
                <a:spcPts val="0"/>
              </a:spcBef>
              <a:spcAft>
                <a:spcPts val="0"/>
              </a:spcAft>
              <a:buNone/>
            </a:pPr>
            <a:r>
              <a:rPr lang="iw-IL" dirty="0"/>
              <a:t>אז נזכיר שבסרט אנחנו רואים את מה שקורה במח של הילדה ריילי </a:t>
            </a:r>
            <a:r>
              <a:rPr lang="he-IL" dirty="0"/>
              <a:t>.</a:t>
            </a:r>
          </a:p>
          <a:p>
            <a:pPr marL="0" lvl="0" indent="0" algn="r" rtl="1">
              <a:spcBef>
                <a:spcPts val="0"/>
              </a:spcBef>
              <a:spcAft>
                <a:spcPts val="0"/>
              </a:spcAft>
              <a:buNone/>
            </a:pPr>
            <a:r>
              <a:rPr lang="iw-IL" dirty="0"/>
              <a:t>יש לה במח אנשים קטנים שמפעילים את הרגשות שלה, ובכל פעם שרגש משתנה הם לוחצים על כפתורים בלוח בקרה גדול ומחליפים לה את הרגש.</a:t>
            </a:r>
            <a:endParaRPr dirty="0"/>
          </a:p>
          <a:p>
            <a:pPr marL="0" lvl="0" indent="0" algn="r" rtl="1">
              <a:spcBef>
                <a:spcPts val="0"/>
              </a:spcBef>
              <a:spcAft>
                <a:spcPts val="0"/>
              </a:spcAft>
              <a:buNone/>
            </a:pPr>
            <a:endParaRPr dirty="0"/>
          </a:p>
          <a:p>
            <a:pPr marL="0" lvl="0" indent="0" algn="r" rtl="1">
              <a:spcBef>
                <a:spcPts val="0"/>
              </a:spcBef>
              <a:spcAft>
                <a:spcPts val="0"/>
              </a:spcAft>
              <a:buNone/>
            </a:pPr>
            <a:r>
              <a:rPr lang="iw-IL" dirty="0"/>
              <a:t>אז ברור לכולנו שאין באמת אנשים קטנים בתוך המוח שלנו, </a:t>
            </a:r>
            <a:endParaRPr dirty="0"/>
          </a:p>
          <a:p>
            <a:pPr marL="0" lvl="0" indent="0" algn="r" rtl="1">
              <a:spcBef>
                <a:spcPts val="0"/>
              </a:spcBef>
              <a:spcAft>
                <a:spcPts val="0"/>
              </a:spcAft>
              <a:buNone/>
            </a:pPr>
            <a:r>
              <a:rPr lang="iw-IL" dirty="0"/>
              <a:t>אבל הפעולות שהמח מבצע די מזכירות את הרעיון הזה – </a:t>
            </a:r>
            <a:endParaRPr dirty="0"/>
          </a:p>
          <a:p>
            <a:pPr marL="0" lvl="0" indent="0" algn="r" rtl="1">
              <a:spcBef>
                <a:spcPts val="0"/>
              </a:spcBef>
              <a:spcAft>
                <a:spcPts val="0"/>
              </a:spcAft>
              <a:buNone/>
            </a:pPr>
            <a:r>
              <a:rPr lang="iw-IL" dirty="0"/>
              <a:t>המח באמת מפעיל אזורים שונים בתוכו כדי להפעיל רגשות שונים, וגם יכולות שונות. </a:t>
            </a:r>
            <a:endParaRPr dirty="0"/>
          </a:p>
          <a:p>
            <a:pPr marL="0" lvl="0" indent="0" algn="r" rtl="1">
              <a:spcBef>
                <a:spcPts val="0"/>
              </a:spcBef>
              <a:spcAft>
                <a:spcPts val="0"/>
              </a:spcAft>
              <a:buNone/>
            </a:pPr>
            <a:r>
              <a:rPr lang="iw-IL" dirty="0"/>
              <a:t>למשל, כשאנחנו הולכים, המח מפעיל את האזור שאחראי על התנועה של הרגליים. כשאנחנו נהנים מנוף יפה, המח מפעיל את האזור שאחראי על התבוננות, וגם על עיבוד המידע - כדי לעזור לנו להבין על מה אנחנו מסתכלים, והוא מחבר את האזורים האלה גם לזכרון, כדי שנזכור את הנוף היפה. </a:t>
            </a:r>
            <a:endParaRPr dirty="0"/>
          </a:p>
          <a:p>
            <a:pPr marL="0" lvl="0" indent="0" algn="r" rtl="1">
              <a:spcBef>
                <a:spcPts val="0"/>
              </a:spcBef>
              <a:spcAft>
                <a:spcPts val="0"/>
              </a:spcAft>
              <a:buNone/>
            </a:pPr>
            <a:r>
              <a:rPr lang="iw-IL" dirty="0"/>
              <a:t>לכל פעולה יש סט הגדרות שמתאים לה בדיוק. </a:t>
            </a:r>
            <a:endParaRPr dirty="0"/>
          </a:p>
          <a:p>
            <a:pPr marL="0" lvl="0" indent="0" algn="r" rtl="1">
              <a:spcBef>
                <a:spcPts val="0"/>
              </a:spcBef>
              <a:spcAft>
                <a:spcPts val="0"/>
              </a:spcAft>
              <a:buNone/>
            </a:pPr>
            <a:endParaRPr dirty="0"/>
          </a:p>
          <a:p>
            <a:pPr marL="0" lvl="0" indent="0" algn="r" rtl="1">
              <a:spcBef>
                <a:spcPts val="0"/>
              </a:spcBef>
              <a:spcAft>
                <a:spcPts val="0"/>
              </a:spcAft>
              <a:buNone/>
            </a:pPr>
            <a:r>
              <a:rPr lang="iw-IL" dirty="0"/>
              <a:t>ובואו נחזור עכשיו אל </a:t>
            </a:r>
            <a:r>
              <a:rPr lang="he-IL" dirty="0"/>
              <a:t>מיצי</a:t>
            </a:r>
            <a:r>
              <a:rPr lang="iw-IL" dirty="0"/>
              <a:t> שלנו: </a:t>
            </a:r>
            <a:endParaRPr dirty="0"/>
          </a:p>
          <a:p>
            <a:pPr marL="0" lvl="0" indent="0" algn="r" rtl="1">
              <a:spcBef>
                <a:spcPts val="0"/>
              </a:spcBef>
              <a:spcAft>
                <a:spcPts val="0"/>
              </a:spcAft>
              <a:buNone/>
            </a:pPr>
            <a:r>
              <a:rPr lang="iw-IL" dirty="0"/>
              <a:t>כדי להרכיב לגו, המח שלה מפעיל הגדרות שמתאימות להרכבת לגו – עיבוד של מידע מהחוברת, יכולות של מיון ואיתור חלקים, ואפילו יכולות שמאפשרות לנו להחזיק שני חלקים בשתי ידיים ולחבר אותם במדויק. </a:t>
            </a:r>
            <a:endParaRPr dirty="0"/>
          </a:p>
          <a:p>
            <a:pPr marL="0" lvl="0" indent="0" algn="r" rtl="1">
              <a:spcBef>
                <a:spcPts val="0"/>
              </a:spcBef>
              <a:spcAft>
                <a:spcPts val="0"/>
              </a:spcAft>
              <a:buNone/>
            </a:pPr>
            <a:r>
              <a:rPr lang="iw-IL" dirty="0"/>
              <a:t>וכדי להרכיב לגו צריך גם ריכוז גבוה. </a:t>
            </a:r>
            <a:endParaRPr dirty="0"/>
          </a:p>
          <a:p>
            <a:pPr marL="0" lvl="0" indent="0" algn="r" rtl="1">
              <a:spcBef>
                <a:spcPts val="0"/>
              </a:spcBef>
              <a:spcAft>
                <a:spcPts val="0"/>
              </a:spcAft>
              <a:buNone/>
            </a:pPr>
            <a:endParaRPr dirty="0"/>
          </a:p>
          <a:p>
            <a:pPr marL="0" lvl="0" indent="0" algn="r" rtl="1">
              <a:spcBef>
                <a:spcPts val="0"/>
              </a:spcBef>
              <a:spcAft>
                <a:spcPts val="0"/>
              </a:spcAft>
              <a:buNone/>
            </a:pPr>
            <a:r>
              <a:rPr lang="iw-IL" dirty="0"/>
              <a:t>ואיזה כלים המח של </a:t>
            </a:r>
            <a:r>
              <a:rPr lang="he-IL" dirty="0"/>
              <a:t>מיצי</a:t>
            </a:r>
            <a:r>
              <a:rPr lang="iw-IL" dirty="0"/>
              <a:t> צריך כדי להסתכל על הודעה בווטסאפ?</a:t>
            </a:r>
            <a:endParaRPr dirty="0"/>
          </a:p>
          <a:p>
            <a:pPr marL="0" lvl="0" indent="0" algn="r" rtl="1">
              <a:spcBef>
                <a:spcPts val="0"/>
              </a:spcBef>
              <a:spcAft>
                <a:spcPts val="0"/>
              </a:spcAft>
              <a:buNone/>
            </a:pPr>
            <a:r>
              <a:rPr lang="iw-IL" dirty="0"/>
              <a:t>הוא צריך עיבוד מידע קולי, כדי לשמוע את הצפצוף ולהבין שמדובר בהודעה, </a:t>
            </a:r>
            <a:endParaRPr dirty="0"/>
          </a:p>
          <a:p>
            <a:pPr marL="0" lvl="0" indent="0" algn="r" rtl="1">
              <a:spcBef>
                <a:spcPts val="0"/>
              </a:spcBef>
              <a:spcAft>
                <a:spcPts val="0"/>
              </a:spcAft>
              <a:buNone/>
            </a:pPr>
            <a:r>
              <a:rPr lang="iw-IL" dirty="0"/>
              <a:t>הוא צריך להפעיל יכולות קריאה של ההודעה, זכרון חברתי שמספר לנו מה ההקשר של ההודעה ובאיזה חברים מדובר, ואחר כך צריך גם לחשוב על תשובה ולהקליד אותה, </a:t>
            </a:r>
            <a:endParaRPr dirty="0"/>
          </a:p>
          <a:p>
            <a:pPr marL="0" lvl="0" indent="0" algn="r" rtl="1">
              <a:spcBef>
                <a:spcPts val="0"/>
              </a:spcBef>
              <a:spcAft>
                <a:spcPts val="0"/>
              </a:spcAft>
              <a:buNone/>
            </a:pPr>
            <a:r>
              <a:rPr lang="iw-IL" dirty="0"/>
              <a:t>אלה יכולות שונות לגמרי מהיכולות שהלגו דורש. </a:t>
            </a:r>
            <a:endParaRPr dirty="0"/>
          </a:p>
          <a:p>
            <a:pPr marL="0" lvl="0" indent="0" algn="r" rtl="1">
              <a:spcBef>
                <a:spcPts val="0"/>
              </a:spcBef>
              <a:spcAft>
                <a:spcPts val="0"/>
              </a:spcAft>
              <a:buNone/>
            </a:pPr>
            <a:endParaRPr dirty="0"/>
          </a:p>
          <a:p>
            <a:pPr marL="0" lvl="0" indent="0" algn="r" rtl="1">
              <a:spcBef>
                <a:spcPts val="0"/>
              </a:spcBef>
              <a:spcAft>
                <a:spcPts val="0"/>
              </a:spcAft>
              <a:buNone/>
            </a:pPr>
            <a:r>
              <a:rPr lang="iw-IL" dirty="0"/>
              <a:t>כדי להפעיל את היכולות למענה בווטסאפ, או לבדיקת הודעה בטלפון, </a:t>
            </a:r>
            <a:endParaRPr dirty="0"/>
          </a:p>
          <a:p>
            <a:pPr marL="0" lvl="0" indent="0" algn="r" rtl="1">
              <a:spcBef>
                <a:spcPts val="0"/>
              </a:spcBef>
              <a:spcAft>
                <a:spcPts val="0"/>
              </a:spcAft>
              <a:buNone/>
            </a:pPr>
            <a:r>
              <a:rPr lang="iw-IL" dirty="0"/>
              <a:t>המח שלנו צריך להגדיר מחדש את כלללל סט ההגדרות שלו כדי שיתאימו לפעולה.</a:t>
            </a:r>
            <a:endParaRPr dirty="0"/>
          </a:p>
          <a:p>
            <a:pPr marL="0" lvl="0" indent="0" algn="r" rtl="1">
              <a:spcBef>
                <a:spcPts val="0"/>
              </a:spcBef>
              <a:spcAft>
                <a:spcPts val="0"/>
              </a:spcAft>
              <a:buNone/>
            </a:pPr>
            <a:endParaRPr dirty="0"/>
          </a:p>
          <a:p>
            <a:pPr marL="0" lvl="0" indent="0" algn="r" rtl="1">
              <a:spcBef>
                <a:spcPts val="0"/>
              </a:spcBef>
              <a:spcAft>
                <a:spcPts val="0"/>
              </a:spcAft>
              <a:buNone/>
            </a:pPr>
            <a:r>
              <a:rPr lang="iw-IL" dirty="0"/>
              <a:t>ומה קורה אם אנחנו בודקים את ההודעות בטלפון כל כמה דקות?</a:t>
            </a:r>
            <a:endParaRPr dirty="0"/>
          </a:p>
          <a:p>
            <a:pPr marL="0" lvl="0" indent="0" algn="r" rtl="1">
              <a:spcBef>
                <a:spcPts val="0"/>
              </a:spcBef>
              <a:spcAft>
                <a:spcPts val="0"/>
              </a:spcAft>
              <a:buNone/>
            </a:pPr>
            <a:r>
              <a:rPr lang="iw-IL" dirty="0"/>
              <a:t>זה אומר שכל כמה דקות המח שלנו יגדיר את עצמו מחדש, לגמרי, מהתחלה. </a:t>
            </a:r>
            <a:endParaRPr dirty="0"/>
          </a:p>
        </p:txBody>
      </p:sp>
      <p:sp>
        <p:nvSpPr>
          <p:cNvPr id="127" name="Google Shape;127;p5:notes"/>
          <p:cNvSpPr txBox="1">
            <a:spLocks noGrp="1"/>
          </p:cNvSpPr>
          <p:nvPr>
            <p:ph type="sldNum" idx="12"/>
          </p:nvPr>
        </p:nvSpPr>
        <p:spPr>
          <a:xfrm>
            <a:off x="3902598" y="9519057"/>
            <a:ext cx="2985558" cy="502833"/>
          </a:xfrm>
          <a:prstGeom prst="rect">
            <a:avLst/>
          </a:prstGeom>
          <a:noFill/>
          <a:ln>
            <a:noFill/>
          </a:ln>
        </p:spPr>
        <p:txBody>
          <a:bodyPr spcFirstLastPara="1" wrap="square" lIns="96650" tIns="48325" rIns="96650" bIns="48325" anchor="b" anchorCtr="0">
            <a:noAutofit/>
          </a:bodyPr>
          <a:lstStyle/>
          <a:p>
            <a:pPr marL="0" lvl="0" indent="0" algn="r" rtl="1">
              <a:spcBef>
                <a:spcPts val="0"/>
              </a:spcBef>
              <a:spcAft>
                <a:spcPts val="0"/>
              </a:spcAft>
              <a:buNone/>
            </a:pPr>
            <a:fld id="{00000000-1234-1234-1234-123412341234}" type="slidenum">
              <a:rPr lang="iw-IL"/>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6:notes"/>
          <p:cNvSpPr>
            <a:spLocks noGrp="1" noRot="1" noChangeAspect="1"/>
          </p:cNvSpPr>
          <p:nvPr>
            <p:ph type="sldImg" idx="2"/>
          </p:nvPr>
        </p:nvSpPr>
        <p:spPr>
          <a:xfrm>
            <a:off x="438150" y="1250950"/>
            <a:ext cx="6013450" cy="33829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6:notes"/>
          <p:cNvSpPr txBox="1">
            <a:spLocks noGrp="1"/>
          </p:cNvSpPr>
          <p:nvPr>
            <p:ph type="body" idx="1"/>
          </p:nvPr>
        </p:nvSpPr>
        <p:spPr>
          <a:xfrm>
            <a:off x="688976" y="4823037"/>
            <a:ext cx="5511800" cy="3946118"/>
          </a:xfrm>
          <a:prstGeom prst="rect">
            <a:avLst/>
          </a:prstGeom>
          <a:noFill/>
          <a:ln>
            <a:noFill/>
          </a:ln>
        </p:spPr>
        <p:txBody>
          <a:bodyPr spcFirstLastPara="1" wrap="square" lIns="96650" tIns="48325" rIns="96650" bIns="48325" anchor="t" anchorCtr="0">
            <a:noAutofit/>
          </a:bodyPr>
          <a:lstStyle/>
          <a:p>
            <a:pPr marL="0" lvl="0" indent="0" algn="r" rtl="1">
              <a:spcBef>
                <a:spcPts val="0"/>
              </a:spcBef>
              <a:spcAft>
                <a:spcPts val="0"/>
              </a:spcAft>
              <a:buNone/>
            </a:pPr>
            <a:r>
              <a:rPr lang="iw-IL"/>
              <a:t>כשאנחנו מנסים לקפוץ מדבר לדבר </a:t>
            </a:r>
            <a:endParaRPr/>
          </a:p>
          <a:p>
            <a:pPr marL="0" lvl="0" indent="0" algn="r" rtl="1">
              <a:spcBef>
                <a:spcPts val="0"/>
              </a:spcBef>
              <a:spcAft>
                <a:spcPts val="0"/>
              </a:spcAft>
              <a:buNone/>
            </a:pPr>
            <a:r>
              <a:rPr lang="iw-IL"/>
              <a:t>לעשות כמה דברים במקביל, ביחד, בזה אחר זה</a:t>
            </a:r>
            <a:endParaRPr/>
          </a:p>
          <a:p>
            <a:pPr marL="0" lvl="0" indent="0" algn="r" rtl="1">
              <a:spcBef>
                <a:spcPts val="0"/>
              </a:spcBef>
              <a:spcAft>
                <a:spcPts val="0"/>
              </a:spcAft>
              <a:buNone/>
            </a:pPr>
            <a:r>
              <a:rPr lang="iw-IL"/>
              <a:t>ולהספיק כמה שיותר</a:t>
            </a:r>
            <a:endParaRPr/>
          </a:p>
          <a:p>
            <a:pPr marL="0" lvl="0" indent="0" algn="r" rtl="1">
              <a:spcBef>
                <a:spcPts val="0"/>
              </a:spcBef>
              <a:spcAft>
                <a:spcPts val="0"/>
              </a:spcAft>
              <a:buNone/>
            </a:pPr>
            <a:r>
              <a:rPr lang="iw-IL"/>
              <a:t>גם את הלגו</a:t>
            </a:r>
            <a:endParaRPr/>
          </a:p>
          <a:p>
            <a:pPr marL="0" lvl="0" indent="0" algn="r" rtl="1">
              <a:spcBef>
                <a:spcPts val="0"/>
              </a:spcBef>
              <a:spcAft>
                <a:spcPts val="0"/>
              </a:spcAft>
              <a:buNone/>
            </a:pPr>
            <a:r>
              <a:rPr lang="iw-IL"/>
              <a:t>וגם לענות לחברים</a:t>
            </a:r>
            <a:endParaRPr/>
          </a:p>
          <a:p>
            <a:pPr marL="0" lvl="0" indent="0" algn="r" rtl="1">
              <a:spcBef>
                <a:spcPts val="0"/>
              </a:spcBef>
              <a:spcAft>
                <a:spcPts val="0"/>
              </a:spcAft>
              <a:buNone/>
            </a:pPr>
            <a:r>
              <a:rPr lang="iw-IL"/>
              <a:t>וגם לבדוק התראות</a:t>
            </a:r>
            <a:endParaRPr/>
          </a:p>
          <a:p>
            <a:pPr marL="0" lvl="0" indent="0" algn="r" rtl="1">
              <a:spcBef>
                <a:spcPts val="0"/>
              </a:spcBef>
              <a:spcAft>
                <a:spcPts val="0"/>
              </a:spcAft>
              <a:buNone/>
            </a:pPr>
            <a:r>
              <a:rPr lang="iw-IL"/>
              <a:t>וגם וגם וגם</a:t>
            </a:r>
            <a:endParaRPr/>
          </a:p>
          <a:p>
            <a:pPr marL="0" lvl="0" indent="0" algn="r" rtl="1">
              <a:spcBef>
                <a:spcPts val="0"/>
              </a:spcBef>
              <a:spcAft>
                <a:spcPts val="0"/>
              </a:spcAft>
              <a:buNone/>
            </a:pPr>
            <a:r>
              <a:rPr lang="iw-IL"/>
              <a:t>אנחנו מנסים לעשות משהו שהמח שלנו לא בנוי לבצע. </a:t>
            </a:r>
            <a:endParaRPr/>
          </a:p>
          <a:p>
            <a:pPr marL="0" lvl="0" indent="0" algn="r" rtl="1">
              <a:spcBef>
                <a:spcPts val="0"/>
              </a:spcBef>
              <a:spcAft>
                <a:spcPts val="0"/>
              </a:spcAft>
              <a:buNone/>
            </a:pPr>
            <a:r>
              <a:rPr lang="iw-IL"/>
              <a:t>הקפיצות האלה מנושא לנושא</a:t>
            </a:r>
            <a:endParaRPr/>
          </a:p>
          <a:p>
            <a:pPr marL="0" lvl="0" indent="0" algn="r" rtl="1">
              <a:spcBef>
                <a:spcPts val="0"/>
              </a:spcBef>
              <a:spcAft>
                <a:spcPts val="0"/>
              </a:spcAft>
              <a:buNone/>
            </a:pPr>
            <a:r>
              <a:rPr lang="iw-IL"/>
              <a:t>כשאנחנו מכריחים את המח שלנו להגדיר את עצמו מחדש הרבה מאוד פעמים ביום, הרבה יותר פעמים ממה שהוא בנוי לבצע, </a:t>
            </a:r>
            <a:endParaRPr/>
          </a:p>
          <a:p>
            <a:pPr marL="0" lvl="0" indent="0" algn="r" rtl="1">
              <a:spcBef>
                <a:spcPts val="0"/>
              </a:spcBef>
              <a:spcAft>
                <a:spcPts val="0"/>
              </a:spcAft>
              <a:buNone/>
            </a:pPr>
            <a:endParaRPr/>
          </a:p>
          <a:p>
            <a:pPr marL="0" lvl="0" indent="0" algn="r" rtl="1">
              <a:spcBef>
                <a:spcPts val="0"/>
              </a:spcBef>
              <a:spcAft>
                <a:spcPts val="0"/>
              </a:spcAft>
              <a:buNone/>
            </a:pPr>
            <a:r>
              <a:rPr lang="iw-IL"/>
              <a:t>אנחנו גורמים לעצמנו לעייפות</a:t>
            </a:r>
            <a:endParaRPr/>
          </a:p>
          <a:p>
            <a:pPr marL="0" lvl="0" indent="0" algn="r" rtl="1">
              <a:spcBef>
                <a:spcPts val="0"/>
              </a:spcBef>
              <a:spcAft>
                <a:spcPts val="0"/>
              </a:spcAft>
              <a:buNone/>
            </a:pPr>
            <a:r>
              <a:rPr lang="iw-IL"/>
              <a:t>לטעויות – </a:t>
            </a:r>
            <a:endParaRPr/>
          </a:p>
          <a:p>
            <a:pPr marL="0" lvl="0" indent="0" algn="r" rtl="1">
              <a:spcBef>
                <a:spcPts val="0"/>
              </a:spcBef>
              <a:spcAft>
                <a:spcPts val="0"/>
              </a:spcAft>
              <a:buNone/>
            </a:pPr>
            <a:r>
              <a:rPr lang="iw-IL"/>
              <a:t>מה שאנחנו עושים לא יהיה מספיק איכותי (נעשה טעויות בהרכבה, נכתוב מינוס במקום פלוס בשיעורי הבית והתרגיל יצא שגוי...)</a:t>
            </a:r>
            <a:endParaRPr/>
          </a:p>
          <a:p>
            <a:pPr marL="0" lvl="0" indent="0" algn="r" rtl="1">
              <a:spcBef>
                <a:spcPts val="0"/>
              </a:spcBef>
              <a:spcAft>
                <a:spcPts val="0"/>
              </a:spcAft>
              <a:buNone/>
            </a:pPr>
            <a:r>
              <a:rPr lang="iw-IL"/>
              <a:t>ואנחנו מבזבזים זמן. לפעמים אפילו מספיקים לעשות חצי (!!) ממה שתכננו והיינו גם מצליחים – ללא הסחות הדעת. </a:t>
            </a:r>
            <a:endParaRPr/>
          </a:p>
        </p:txBody>
      </p:sp>
      <p:sp>
        <p:nvSpPr>
          <p:cNvPr id="134" name="Google Shape;134;p6:notes"/>
          <p:cNvSpPr txBox="1">
            <a:spLocks noGrp="1"/>
          </p:cNvSpPr>
          <p:nvPr>
            <p:ph type="sldNum" idx="12"/>
          </p:nvPr>
        </p:nvSpPr>
        <p:spPr>
          <a:xfrm>
            <a:off x="3902598" y="9519057"/>
            <a:ext cx="2985558" cy="502833"/>
          </a:xfrm>
          <a:prstGeom prst="rect">
            <a:avLst/>
          </a:prstGeom>
          <a:noFill/>
          <a:ln>
            <a:noFill/>
          </a:ln>
        </p:spPr>
        <p:txBody>
          <a:bodyPr spcFirstLastPara="1" wrap="square" lIns="96650" tIns="48325" rIns="96650" bIns="48325" anchor="b" anchorCtr="0">
            <a:noAutofit/>
          </a:bodyPr>
          <a:lstStyle/>
          <a:p>
            <a:pPr marL="0" lvl="0" indent="0" algn="r" rtl="1">
              <a:spcBef>
                <a:spcPts val="0"/>
              </a:spcBef>
              <a:spcAft>
                <a:spcPts val="0"/>
              </a:spcAft>
              <a:buNone/>
            </a:pPr>
            <a:fld id="{00000000-1234-1234-1234-123412341234}" type="slidenum">
              <a:rPr lang="iw-IL"/>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a:spLocks noGrp="1" noRot="1" noChangeAspect="1"/>
          </p:cNvSpPr>
          <p:nvPr>
            <p:ph type="sldImg" idx="2"/>
          </p:nvPr>
        </p:nvSpPr>
        <p:spPr>
          <a:xfrm>
            <a:off x="438150" y="1250950"/>
            <a:ext cx="6013450" cy="33829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7:notes"/>
          <p:cNvSpPr txBox="1">
            <a:spLocks noGrp="1"/>
          </p:cNvSpPr>
          <p:nvPr>
            <p:ph type="body" idx="1"/>
          </p:nvPr>
        </p:nvSpPr>
        <p:spPr>
          <a:xfrm>
            <a:off x="688976" y="4823037"/>
            <a:ext cx="5511800" cy="3946118"/>
          </a:xfrm>
          <a:prstGeom prst="rect">
            <a:avLst/>
          </a:prstGeom>
          <a:noFill/>
          <a:ln>
            <a:noFill/>
          </a:ln>
        </p:spPr>
        <p:txBody>
          <a:bodyPr spcFirstLastPara="1" wrap="square" lIns="96650" tIns="48325" rIns="96650" bIns="48325" anchor="t" anchorCtr="0">
            <a:noAutofit/>
          </a:bodyPr>
          <a:lstStyle/>
          <a:p>
            <a:pPr marL="0" lvl="0" indent="0" algn="r" rtl="1">
              <a:spcBef>
                <a:spcPts val="0"/>
              </a:spcBef>
              <a:spcAft>
                <a:spcPts val="0"/>
              </a:spcAft>
              <a:buNone/>
            </a:pPr>
            <a:r>
              <a:rPr lang="iw-IL" dirty="0"/>
              <a:t>החלק המשמח – השליטה היא בידיים שלנו. </a:t>
            </a:r>
            <a:endParaRPr dirty="0"/>
          </a:p>
          <a:p>
            <a:pPr marL="0" lvl="0" indent="0" algn="r" rtl="1">
              <a:spcBef>
                <a:spcPts val="0"/>
              </a:spcBef>
              <a:spcAft>
                <a:spcPts val="0"/>
              </a:spcAft>
              <a:buNone/>
            </a:pPr>
            <a:r>
              <a:rPr lang="iw-IL" dirty="0"/>
              <a:t>במקום שהטלפון ישלוט בנו</a:t>
            </a:r>
            <a:endParaRPr dirty="0"/>
          </a:p>
          <a:p>
            <a:pPr marL="0" lvl="0" indent="0" algn="r" rtl="1">
              <a:spcBef>
                <a:spcPts val="0"/>
              </a:spcBef>
              <a:spcAft>
                <a:spcPts val="0"/>
              </a:spcAft>
              <a:buNone/>
            </a:pPr>
            <a:r>
              <a:rPr lang="iw-IL" dirty="0"/>
              <a:t>ההתראות יקפצו מתי שבא לטלפון</a:t>
            </a:r>
            <a:endParaRPr dirty="0"/>
          </a:p>
          <a:p>
            <a:pPr marL="0" lvl="0" indent="0" algn="r" rtl="1">
              <a:spcBef>
                <a:spcPts val="0"/>
              </a:spcBef>
              <a:spcAft>
                <a:spcPts val="0"/>
              </a:spcAft>
              <a:buNone/>
            </a:pPr>
            <a:r>
              <a:rPr lang="iw-IL" dirty="0"/>
              <a:t>או מתי שמתחשק לאנשים אחרים שנמצאים במקום אחר לשלוח הודעות שיצפצפו ויפריעו לריכוז שלנו </a:t>
            </a:r>
            <a:endParaRPr dirty="0"/>
          </a:p>
          <a:p>
            <a:pPr marL="0" lvl="0" indent="0" algn="r" rtl="1">
              <a:spcBef>
                <a:spcPts val="0"/>
              </a:spcBef>
              <a:spcAft>
                <a:spcPts val="0"/>
              </a:spcAft>
              <a:buNone/>
            </a:pPr>
            <a:r>
              <a:rPr lang="iw-IL" dirty="0"/>
              <a:t>אנחנו יכולים לבחור </a:t>
            </a:r>
            <a:r>
              <a:rPr lang="he-IL" dirty="0"/>
              <a:t> </a:t>
            </a:r>
            <a:r>
              <a:rPr lang="iw-IL" dirty="0"/>
              <a:t>– לבחור אם, איך ומתי להיות בסמארטפון.</a:t>
            </a:r>
            <a:endParaRPr dirty="0"/>
          </a:p>
          <a:p>
            <a:pPr marL="0" lvl="0" indent="0" algn="r" rtl="1">
              <a:spcBef>
                <a:spcPts val="0"/>
              </a:spcBef>
              <a:spcAft>
                <a:spcPts val="0"/>
              </a:spcAft>
              <a:buNone/>
            </a:pPr>
            <a:endParaRPr dirty="0"/>
          </a:p>
          <a:p>
            <a:pPr marL="0" lvl="0" indent="0" algn="r" rtl="1">
              <a:spcBef>
                <a:spcPts val="0"/>
              </a:spcBef>
              <a:spcAft>
                <a:spcPts val="0"/>
              </a:spcAft>
              <a:buNone/>
            </a:pPr>
            <a:r>
              <a:rPr lang="iw-IL" dirty="0"/>
              <a:t>בואו נדבר על הטריקים הסודיים של השימוש הבריא בטלפון</a:t>
            </a:r>
            <a:endParaRPr dirty="0"/>
          </a:p>
          <a:p>
            <a:pPr marL="0" lvl="0" indent="0" algn="r" rtl="1">
              <a:spcBef>
                <a:spcPts val="0"/>
              </a:spcBef>
              <a:spcAft>
                <a:spcPts val="0"/>
              </a:spcAft>
              <a:buNone/>
            </a:pPr>
            <a:r>
              <a:rPr lang="iw-IL" dirty="0"/>
              <a:t>הטריקים שממש ישנו לכם את החיים. </a:t>
            </a:r>
            <a:endParaRPr dirty="0"/>
          </a:p>
        </p:txBody>
      </p:sp>
      <p:sp>
        <p:nvSpPr>
          <p:cNvPr id="155" name="Google Shape;155;p7:notes"/>
          <p:cNvSpPr txBox="1">
            <a:spLocks noGrp="1"/>
          </p:cNvSpPr>
          <p:nvPr>
            <p:ph type="sldNum" idx="12"/>
          </p:nvPr>
        </p:nvSpPr>
        <p:spPr>
          <a:xfrm>
            <a:off x="3902598" y="9519057"/>
            <a:ext cx="2985558" cy="502833"/>
          </a:xfrm>
          <a:prstGeom prst="rect">
            <a:avLst/>
          </a:prstGeom>
          <a:noFill/>
          <a:ln>
            <a:noFill/>
          </a:ln>
        </p:spPr>
        <p:txBody>
          <a:bodyPr spcFirstLastPara="1" wrap="square" lIns="96650" tIns="48325" rIns="96650" bIns="48325" anchor="b" anchorCtr="0">
            <a:noAutofit/>
          </a:bodyPr>
          <a:lstStyle/>
          <a:p>
            <a:pPr marL="0" lvl="0" indent="0" algn="r" rtl="1">
              <a:spcBef>
                <a:spcPts val="0"/>
              </a:spcBef>
              <a:spcAft>
                <a:spcPts val="0"/>
              </a:spcAft>
              <a:buNone/>
            </a:pPr>
            <a:fld id="{00000000-1234-1234-1234-123412341234}" type="slidenum">
              <a:rPr lang="iw-IL"/>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8:notes"/>
          <p:cNvSpPr>
            <a:spLocks noGrp="1" noRot="1" noChangeAspect="1"/>
          </p:cNvSpPr>
          <p:nvPr>
            <p:ph type="sldImg" idx="2"/>
          </p:nvPr>
        </p:nvSpPr>
        <p:spPr>
          <a:xfrm>
            <a:off x="438150" y="1250950"/>
            <a:ext cx="6013450" cy="33829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8:notes"/>
          <p:cNvSpPr txBox="1">
            <a:spLocks noGrp="1"/>
          </p:cNvSpPr>
          <p:nvPr>
            <p:ph type="body" idx="1"/>
          </p:nvPr>
        </p:nvSpPr>
        <p:spPr>
          <a:xfrm>
            <a:off x="688976" y="4823037"/>
            <a:ext cx="5511800" cy="3946118"/>
          </a:xfrm>
          <a:prstGeom prst="rect">
            <a:avLst/>
          </a:prstGeom>
          <a:noFill/>
          <a:ln>
            <a:noFill/>
          </a:ln>
        </p:spPr>
        <p:txBody>
          <a:bodyPr spcFirstLastPara="1" wrap="square" lIns="96650" tIns="48325" rIns="96650" bIns="48325" anchor="t" anchorCtr="0">
            <a:noAutofit/>
          </a:bodyPr>
          <a:lstStyle/>
          <a:p>
            <a:pPr marL="0" lvl="0" indent="0" algn="r" rtl="1">
              <a:spcBef>
                <a:spcPts val="0"/>
              </a:spcBef>
              <a:spcAft>
                <a:spcPts val="0"/>
              </a:spcAft>
              <a:buNone/>
            </a:pPr>
            <a:r>
              <a:rPr lang="iw-IL" dirty="0"/>
              <a:t>כשאתם רוצים זמן של שקט, </a:t>
            </a:r>
            <a:endParaRPr dirty="0"/>
          </a:p>
          <a:p>
            <a:pPr marL="0" lvl="0" indent="0" algn="r" rtl="1">
              <a:spcBef>
                <a:spcPts val="0"/>
              </a:spcBef>
              <a:spcAft>
                <a:spcPts val="0"/>
              </a:spcAft>
              <a:buNone/>
            </a:pPr>
            <a:r>
              <a:rPr lang="iw-IL" dirty="0"/>
              <a:t>זמן לארוחה עם ההורים, </a:t>
            </a:r>
            <a:endParaRPr dirty="0"/>
          </a:p>
          <a:p>
            <a:pPr marL="0" lvl="0" indent="0" algn="r" rtl="1">
              <a:spcBef>
                <a:spcPts val="0"/>
              </a:spcBef>
              <a:spcAft>
                <a:spcPts val="0"/>
              </a:spcAft>
              <a:buNone/>
            </a:pPr>
            <a:r>
              <a:rPr lang="iw-IL" dirty="0"/>
              <a:t>זמן למשחק עם חבר או לבר, </a:t>
            </a:r>
            <a:endParaRPr dirty="0"/>
          </a:p>
          <a:p>
            <a:pPr marL="0" lvl="0" indent="0" algn="r" rtl="1">
              <a:spcBef>
                <a:spcPts val="0"/>
              </a:spcBef>
              <a:spcAft>
                <a:spcPts val="0"/>
              </a:spcAft>
              <a:buNone/>
            </a:pPr>
            <a:r>
              <a:rPr lang="iw-IL" dirty="0"/>
              <a:t>באיזה טריקים אתם משתמשים כדי שהטלפון לא יפריע לכם?</a:t>
            </a:r>
            <a:endParaRPr dirty="0"/>
          </a:p>
          <a:p>
            <a:pPr marL="0" lvl="0" indent="0" algn="r" rtl="1">
              <a:spcBef>
                <a:spcPts val="0"/>
              </a:spcBef>
              <a:spcAft>
                <a:spcPts val="0"/>
              </a:spcAft>
              <a:buNone/>
            </a:pPr>
            <a:endParaRPr dirty="0"/>
          </a:p>
          <a:p>
            <a:pPr marL="0" lvl="0" indent="0" algn="r" rtl="1">
              <a:spcBef>
                <a:spcPts val="0"/>
              </a:spcBef>
              <a:spcAft>
                <a:spcPts val="0"/>
              </a:spcAft>
              <a:buNone/>
            </a:pPr>
            <a:r>
              <a:rPr lang="he-IL" dirty="0"/>
              <a:t>מעולה!</a:t>
            </a:r>
          </a:p>
          <a:p>
            <a:pPr marL="0" lvl="0" indent="0" algn="r" rtl="1">
              <a:spcBef>
                <a:spcPts val="0"/>
              </a:spcBef>
              <a:spcAft>
                <a:spcPts val="0"/>
              </a:spcAft>
              <a:buNone/>
            </a:pPr>
            <a:r>
              <a:rPr lang="he-IL" dirty="0"/>
              <a:t>אבל...</a:t>
            </a:r>
          </a:p>
          <a:p>
            <a:pPr marL="0" lvl="0" indent="0" algn="r" rtl="1">
              <a:spcBef>
                <a:spcPts val="0"/>
              </a:spcBef>
              <a:spcAft>
                <a:spcPts val="0"/>
              </a:spcAft>
              <a:buNone/>
            </a:pPr>
            <a:r>
              <a:rPr lang="iw-IL" dirty="0"/>
              <a:t>הטריקים הקטנים האלה שכולנו משתמשים בהם – לא באמת עובדים. </a:t>
            </a:r>
            <a:endParaRPr dirty="0"/>
          </a:p>
          <a:p>
            <a:pPr marL="0" lvl="0" indent="0" algn="r" rtl="1">
              <a:spcBef>
                <a:spcPts val="0"/>
              </a:spcBef>
              <a:spcAft>
                <a:spcPts val="0"/>
              </a:spcAft>
              <a:buNone/>
            </a:pPr>
            <a:endParaRPr lang="he-IL" dirty="0"/>
          </a:p>
          <a:p>
            <a:pPr marL="0" lvl="0" indent="0" algn="r" rtl="1">
              <a:spcBef>
                <a:spcPts val="0"/>
              </a:spcBef>
              <a:spcAft>
                <a:spcPts val="0"/>
              </a:spcAft>
              <a:buNone/>
            </a:pPr>
            <a:r>
              <a:rPr lang="iw-IL" dirty="0"/>
              <a:t>ואיך אנחנו יודעים?</a:t>
            </a:r>
            <a:endParaRPr dirty="0"/>
          </a:p>
          <a:p>
            <a:pPr marL="0" lvl="0" indent="0" algn="r" rtl="1">
              <a:spcBef>
                <a:spcPts val="0"/>
              </a:spcBef>
              <a:spcAft>
                <a:spcPts val="0"/>
              </a:spcAft>
              <a:buNone/>
            </a:pPr>
            <a:endParaRPr dirty="0"/>
          </a:p>
          <a:p>
            <a:pPr marL="0" lvl="0" indent="0" algn="r" rtl="1">
              <a:spcBef>
                <a:spcPts val="0"/>
              </a:spcBef>
              <a:spcAft>
                <a:spcPts val="0"/>
              </a:spcAft>
              <a:buNone/>
            </a:pPr>
            <a:r>
              <a:rPr lang="iw-IL" dirty="0"/>
              <a:t>עשו מחקרים. לקחו כמות גדולה מאוד של אנשים ובדקו עם מכשירים מיוחדים מה קורה כשהם משתמשים בטריקים האלה, </a:t>
            </a:r>
            <a:endParaRPr dirty="0"/>
          </a:p>
          <a:p>
            <a:pPr marL="0" lvl="0" indent="0" algn="r" rtl="1">
              <a:spcBef>
                <a:spcPts val="0"/>
              </a:spcBef>
              <a:spcAft>
                <a:spcPts val="0"/>
              </a:spcAft>
              <a:buNone/>
            </a:pPr>
            <a:r>
              <a:rPr lang="iw-IL" dirty="0"/>
              <a:t>וראו שלמרות שהם בטוחים שהטלפון לא מפריע להם והם חושבים שהם מצליחים להתרכז במה שהם מעוניינים להתרכז בו, </a:t>
            </a:r>
            <a:endParaRPr dirty="0"/>
          </a:p>
          <a:p>
            <a:pPr marL="0" lvl="0" indent="0" algn="r" rtl="1">
              <a:spcBef>
                <a:spcPts val="0"/>
              </a:spcBef>
              <a:spcAft>
                <a:spcPts val="0"/>
              </a:spcAft>
              <a:buNone/>
            </a:pPr>
            <a:r>
              <a:rPr lang="iw-IL" dirty="0"/>
              <a:t>המח שלהם עדיין חושב על הטלפון ברקע, בלי ידיעתם. </a:t>
            </a:r>
            <a:endParaRPr dirty="0"/>
          </a:p>
          <a:p>
            <a:pPr marL="0" lvl="0" indent="0" algn="r" rtl="1">
              <a:spcBef>
                <a:spcPts val="0"/>
              </a:spcBef>
              <a:spcAft>
                <a:spcPts val="0"/>
              </a:spcAft>
              <a:buNone/>
            </a:pPr>
            <a:r>
              <a:rPr lang="iw-IL" dirty="0"/>
              <a:t>הם בעצם חצי מרוכזים, הם בהיכון – מסתכלים מדי פעם על הטלפון או חושבים עליו, אפילו בצורה לא מודעת – בלי להתכוון. </a:t>
            </a:r>
            <a:endParaRPr dirty="0"/>
          </a:p>
        </p:txBody>
      </p:sp>
      <p:sp>
        <p:nvSpPr>
          <p:cNvPr id="162" name="Google Shape;162;p8:notes"/>
          <p:cNvSpPr txBox="1">
            <a:spLocks noGrp="1"/>
          </p:cNvSpPr>
          <p:nvPr>
            <p:ph type="sldNum" idx="12"/>
          </p:nvPr>
        </p:nvSpPr>
        <p:spPr>
          <a:xfrm>
            <a:off x="3902598" y="9519057"/>
            <a:ext cx="2985558" cy="502833"/>
          </a:xfrm>
          <a:prstGeom prst="rect">
            <a:avLst/>
          </a:prstGeom>
          <a:noFill/>
          <a:ln>
            <a:noFill/>
          </a:ln>
        </p:spPr>
        <p:txBody>
          <a:bodyPr spcFirstLastPara="1" wrap="square" lIns="96650" tIns="48325" rIns="96650" bIns="48325" anchor="b" anchorCtr="0">
            <a:noAutofit/>
          </a:bodyPr>
          <a:lstStyle/>
          <a:p>
            <a:pPr marL="0" lvl="0" indent="0" algn="r" rtl="1">
              <a:spcBef>
                <a:spcPts val="0"/>
              </a:spcBef>
              <a:spcAft>
                <a:spcPts val="0"/>
              </a:spcAft>
              <a:buNone/>
            </a:pPr>
            <a:fld id="{00000000-1234-1234-1234-123412341234}" type="slidenum">
              <a:rPr lang="iw-IL"/>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9:notes"/>
          <p:cNvSpPr>
            <a:spLocks noGrp="1" noRot="1" noChangeAspect="1"/>
          </p:cNvSpPr>
          <p:nvPr>
            <p:ph type="sldImg" idx="2"/>
          </p:nvPr>
        </p:nvSpPr>
        <p:spPr>
          <a:xfrm>
            <a:off x="438150" y="1250950"/>
            <a:ext cx="6013450" cy="33829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9:notes"/>
          <p:cNvSpPr txBox="1">
            <a:spLocks noGrp="1"/>
          </p:cNvSpPr>
          <p:nvPr>
            <p:ph type="body" idx="1"/>
          </p:nvPr>
        </p:nvSpPr>
        <p:spPr>
          <a:xfrm>
            <a:off x="688976" y="4823037"/>
            <a:ext cx="5511800" cy="3946118"/>
          </a:xfrm>
          <a:prstGeom prst="rect">
            <a:avLst/>
          </a:prstGeom>
          <a:noFill/>
          <a:ln>
            <a:noFill/>
          </a:ln>
        </p:spPr>
        <p:txBody>
          <a:bodyPr spcFirstLastPara="1" wrap="square" lIns="96650" tIns="48325" rIns="96650" bIns="48325" anchor="t" anchorCtr="0">
            <a:noAutofit/>
          </a:bodyPr>
          <a:lstStyle/>
          <a:p>
            <a:pPr marL="0" lvl="0" indent="0" algn="r" rtl="1">
              <a:spcBef>
                <a:spcPts val="0"/>
              </a:spcBef>
              <a:spcAft>
                <a:spcPts val="0"/>
              </a:spcAft>
              <a:buNone/>
            </a:pPr>
            <a:r>
              <a:rPr lang="iw-IL"/>
              <a:t>בואו נדבר על טריקים שכן עובדים. </a:t>
            </a:r>
            <a:endParaRPr/>
          </a:p>
        </p:txBody>
      </p:sp>
      <p:sp>
        <p:nvSpPr>
          <p:cNvPr id="177" name="Google Shape;177;p9:notes"/>
          <p:cNvSpPr txBox="1">
            <a:spLocks noGrp="1"/>
          </p:cNvSpPr>
          <p:nvPr>
            <p:ph type="sldNum" idx="12"/>
          </p:nvPr>
        </p:nvSpPr>
        <p:spPr>
          <a:xfrm>
            <a:off x="3902598" y="9519057"/>
            <a:ext cx="2985558" cy="502833"/>
          </a:xfrm>
          <a:prstGeom prst="rect">
            <a:avLst/>
          </a:prstGeom>
          <a:noFill/>
          <a:ln>
            <a:noFill/>
          </a:ln>
        </p:spPr>
        <p:txBody>
          <a:bodyPr spcFirstLastPara="1" wrap="square" lIns="96650" tIns="48325" rIns="96650" bIns="48325" anchor="b" anchorCtr="0">
            <a:noAutofit/>
          </a:bodyPr>
          <a:lstStyle/>
          <a:p>
            <a:pPr marL="0" lvl="0" indent="0" algn="r" rtl="1">
              <a:spcBef>
                <a:spcPts val="0"/>
              </a:spcBef>
              <a:spcAft>
                <a:spcPts val="0"/>
              </a:spcAft>
              <a:buNone/>
            </a:pPr>
            <a:fld id="{00000000-1234-1234-1234-123412341234}" type="slidenum">
              <a:rPr lang="iw-IL"/>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כותרת ותוכן" type="obj">
  <p:cSld name="OBJECT">
    <p:spTree>
      <p:nvGrpSpPr>
        <p:cNvPr id="1" name="Shape 15"/>
        <p:cNvGrpSpPr/>
        <p:nvPr/>
      </p:nvGrpSpPr>
      <p:grpSpPr>
        <a:xfrm>
          <a:off x="0" y="0"/>
          <a:ext cx="0" cy="0"/>
          <a:chOff x="0" y="0"/>
          <a:chExt cx="0" cy="0"/>
        </a:xfrm>
      </p:grpSpPr>
      <p:sp>
        <p:nvSpPr>
          <p:cNvPr id="16" name="Google Shape;16;p20"/>
          <p:cNvSpPr txBox="1">
            <a:spLocks noGrp="1"/>
          </p:cNvSpPr>
          <p:nvPr>
            <p:ph type="title"/>
          </p:nvPr>
        </p:nvSpPr>
        <p:spPr>
          <a:xfrm>
            <a:off x="812800" y="366184"/>
            <a:ext cx="14630400" cy="1524000"/>
          </a:xfrm>
          <a:prstGeom prst="rect">
            <a:avLst/>
          </a:prstGeom>
          <a:noFill/>
          <a:ln>
            <a:noFill/>
          </a:ln>
        </p:spPr>
        <p:txBody>
          <a:bodyPr spcFirstLastPara="1" wrap="square" lIns="91425" tIns="45700" rIns="91425" bIns="45700" anchor="ctr" anchorCtr="0">
            <a:normAutofit/>
          </a:bodyPr>
          <a:lstStyle>
            <a:lvl1pPr lvl="0" algn="ctr" rtl="1">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0"/>
          <p:cNvSpPr txBox="1">
            <a:spLocks noGrp="1"/>
          </p:cNvSpPr>
          <p:nvPr>
            <p:ph type="body" idx="1"/>
          </p:nvPr>
        </p:nvSpPr>
        <p:spPr>
          <a:xfrm>
            <a:off x="812800" y="2133602"/>
            <a:ext cx="14630400" cy="6034617"/>
          </a:xfrm>
          <a:prstGeom prst="rect">
            <a:avLst/>
          </a:prstGeom>
          <a:noFill/>
          <a:ln>
            <a:noFill/>
          </a:ln>
        </p:spPr>
        <p:txBody>
          <a:bodyPr spcFirstLastPara="1" wrap="square" lIns="91425" tIns="45700" rIns="91425" bIns="45700" anchor="t" anchorCtr="0">
            <a:normAutofit/>
          </a:bodyPr>
          <a:lstStyle>
            <a:lvl1pPr marL="457200" lvl="0" indent="-342900" algn="r" rtl="1">
              <a:spcBef>
                <a:spcPts val="360"/>
              </a:spcBef>
              <a:spcAft>
                <a:spcPts val="0"/>
              </a:spcAft>
              <a:buClr>
                <a:schemeClr val="dk1"/>
              </a:buClr>
              <a:buSzPts val="1800"/>
              <a:buChar char="•"/>
              <a:defRPr/>
            </a:lvl1pPr>
            <a:lvl2pPr marL="914400" lvl="1" indent="-342900" algn="r" rtl="1">
              <a:spcBef>
                <a:spcPts val="360"/>
              </a:spcBef>
              <a:spcAft>
                <a:spcPts val="0"/>
              </a:spcAft>
              <a:buClr>
                <a:schemeClr val="dk1"/>
              </a:buClr>
              <a:buSzPts val="1800"/>
              <a:buChar char="–"/>
              <a:defRPr/>
            </a:lvl2pPr>
            <a:lvl3pPr marL="1371600" lvl="2" indent="-342900" algn="r" rtl="1">
              <a:spcBef>
                <a:spcPts val="360"/>
              </a:spcBef>
              <a:spcAft>
                <a:spcPts val="0"/>
              </a:spcAft>
              <a:buClr>
                <a:schemeClr val="dk1"/>
              </a:buClr>
              <a:buSzPts val="1800"/>
              <a:buChar char="•"/>
              <a:defRPr/>
            </a:lvl3pPr>
            <a:lvl4pPr marL="1828800" lvl="3" indent="-342900" algn="r" rtl="1">
              <a:spcBef>
                <a:spcPts val="360"/>
              </a:spcBef>
              <a:spcAft>
                <a:spcPts val="0"/>
              </a:spcAft>
              <a:buClr>
                <a:schemeClr val="dk1"/>
              </a:buClr>
              <a:buSzPts val="1800"/>
              <a:buChar char="–"/>
              <a:defRPr/>
            </a:lvl4pPr>
            <a:lvl5pPr marL="2286000" lvl="4" indent="-342900" algn="r" rtl="1">
              <a:spcBef>
                <a:spcPts val="360"/>
              </a:spcBef>
              <a:spcAft>
                <a:spcPts val="0"/>
              </a:spcAft>
              <a:buClr>
                <a:schemeClr val="dk1"/>
              </a:buClr>
              <a:buSzPts val="1800"/>
              <a:buChar char="»"/>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
        <p:nvSpPr>
          <p:cNvPr id="18" name="Google Shape;18;p20"/>
          <p:cNvSpPr txBox="1">
            <a:spLocks noGrp="1"/>
          </p:cNvSpPr>
          <p:nvPr>
            <p:ph type="dt" idx="10"/>
          </p:nvPr>
        </p:nvSpPr>
        <p:spPr>
          <a:xfrm>
            <a:off x="11650133" y="8475135"/>
            <a:ext cx="3793067" cy="486833"/>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20"/>
          <p:cNvSpPr txBox="1">
            <a:spLocks noGrp="1"/>
          </p:cNvSpPr>
          <p:nvPr>
            <p:ph type="ftr" idx="11"/>
          </p:nvPr>
        </p:nvSpPr>
        <p:spPr>
          <a:xfrm>
            <a:off x="5554134" y="8475135"/>
            <a:ext cx="5147733" cy="486833"/>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20"/>
          <p:cNvSpPr txBox="1">
            <a:spLocks noGrp="1"/>
          </p:cNvSpPr>
          <p:nvPr>
            <p:ph type="sldNum" idx="12"/>
          </p:nvPr>
        </p:nvSpPr>
        <p:spPr>
          <a:xfrm>
            <a:off x="812800" y="8475135"/>
            <a:ext cx="3793067" cy="486833"/>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כותרת וטקסט אנכי" type="vertTx">
  <p:cSld name="VERTICAL_TEXT">
    <p:spTree>
      <p:nvGrpSpPr>
        <p:cNvPr id="1" name="Shape 72"/>
        <p:cNvGrpSpPr/>
        <p:nvPr/>
      </p:nvGrpSpPr>
      <p:grpSpPr>
        <a:xfrm>
          <a:off x="0" y="0"/>
          <a:ext cx="0" cy="0"/>
          <a:chOff x="0" y="0"/>
          <a:chExt cx="0" cy="0"/>
        </a:xfrm>
      </p:grpSpPr>
      <p:sp>
        <p:nvSpPr>
          <p:cNvPr id="73" name="Google Shape;73;p29"/>
          <p:cNvSpPr txBox="1">
            <a:spLocks noGrp="1"/>
          </p:cNvSpPr>
          <p:nvPr>
            <p:ph type="title"/>
          </p:nvPr>
        </p:nvSpPr>
        <p:spPr>
          <a:xfrm>
            <a:off x="812800" y="366184"/>
            <a:ext cx="14630400" cy="1524000"/>
          </a:xfrm>
          <a:prstGeom prst="rect">
            <a:avLst/>
          </a:prstGeom>
          <a:noFill/>
          <a:ln>
            <a:noFill/>
          </a:ln>
        </p:spPr>
        <p:txBody>
          <a:bodyPr spcFirstLastPara="1" wrap="square" lIns="91425" tIns="45700" rIns="91425" bIns="45700" anchor="ctr" anchorCtr="0">
            <a:normAutofit/>
          </a:bodyPr>
          <a:lstStyle>
            <a:lvl1pPr lvl="0" algn="ctr" rtl="1">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9"/>
          <p:cNvSpPr txBox="1">
            <a:spLocks noGrp="1"/>
          </p:cNvSpPr>
          <p:nvPr>
            <p:ph type="body" idx="1"/>
          </p:nvPr>
        </p:nvSpPr>
        <p:spPr>
          <a:xfrm rot="5400000">
            <a:off x="5110692" y="-2164290"/>
            <a:ext cx="6034617" cy="14630400"/>
          </a:xfrm>
          <a:prstGeom prst="rect">
            <a:avLst/>
          </a:prstGeom>
          <a:noFill/>
          <a:ln>
            <a:noFill/>
          </a:ln>
        </p:spPr>
        <p:txBody>
          <a:bodyPr spcFirstLastPara="1" wrap="square" lIns="91425" tIns="45700" rIns="91425" bIns="45700" anchor="t" anchorCtr="0">
            <a:normAutofit/>
          </a:bodyPr>
          <a:lstStyle>
            <a:lvl1pPr marL="457200" lvl="0" indent="-342900" algn="r" rtl="1">
              <a:spcBef>
                <a:spcPts val="360"/>
              </a:spcBef>
              <a:spcAft>
                <a:spcPts val="0"/>
              </a:spcAft>
              <a:buClr>
                <a:schemeClr val="dk1"/>
              </a:buClr>
              <a:buSzPts val="1800"/>
              <a:buChar char="•"/>
              <a:defRPr/>
            </a:lvl1pPr>
            <a:lvl2pPr marL="914400" lvl="1" indent="-342900" algn="r" rtl="1">
              <a:spcBef>
                <a:spcPts val="360"/>
              </a:spcBef>
              <a:spcAft>
                <a:spcPts val="0"/>
              </a:spcAft>
              <a:buClr>
                <a:schemeClr val="dk1"/>
              </a:buClr>
              <a:buSzPts val="1800"/>
              <a:buChar char="–"/>
              <a:defRPr/>
            </a:lvl2pPr>
            <a:lvl3pPr marL="1371600" lvl="2" indent="-342900" algn="r" rtl="1">
              <a:spcBef>
                <a:spcPts val="360"/>
              </a:spcBef>
              <a:spcAft>
                <a:spcPts val="0"/>
              </a:spcAft>
              <a:buClr>
                <a:schemeClr val="dk1"/>
              </a:buClr>
              <a:buSzPts val="1800"/>
              <a:buChar char="•"/>
              <a:defRPr/>
            </a:lvl3pPr>
            <a:lvl4pPr marL="1828800" lvl="3" indent="-342900" algn="r" rtl="1">
              <a:spcBef>
                <a:spcPts val="360"/>
              </a:spcBef>
              <a:spcAft>
                <a:spcPts val="0"/>
              </a:spcAft>
              <a:buClr>
                <a:schemeClr val="dk1"/>
              </a:buClr>
              <a:buSzPts val="1800"/>
              <a:buChar char="–"/>
              <a:defRPr/>
            </a:lvl4pPr>
            <a:lvl5pPr marL="2286000" lvl="4" indent="-342900" algn="r" rtl="1">
              <a:spcBef>
                <a:spcPts val="360"/>
              </a:spcBef>
              <a:spcAft>
                <a:spcPts val="0"/>
              </a:spcAft>
              <a:buClr>
                <a:schemeClr val="dk1"/>
              </a:buClr>
              <a:buSzPts val="1800"/>
              <a:buChar char="»"/>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
        <p:nvSpPr>
          <p:cNvPr id="75" name="Google Shape;75;p29"/>
          <p:cNvSpPr txBox="1">
            <a:spLocks noGrp="1"/>
          </p:cNvSpPr>
          <p:nvPr>
            <p:ph type="dt" idx="10"/>
          </p:nvPr>
        </p:nvSpPr>
        <p:spPr>
          <a:xfrm>
            <a:off x="11650133" y="8475135"/>
            <a:ext cx="3793067" cy="486833"/>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6" name="Google Shape;76;p29"/>
          <p:cNvSpPr txBox="1">
            <a:spLocks noGrp="1"/>
          </p:cNvSpPr>
          <p:nvPr>
            <p:ph type="ftr" idx="11"/>
          </p:nvPr>
        </p:nvSpPr>
        <p:spPr>
          <a:xfrm>
            <a:off x="5554134" y="8475135"/>
            <a:ext cx="5147733" cy="486833"/>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7" name="Google Shape;77;p29"/>
          <p:cNvSpPr txBox="1">
            <a:spLocks noGrp="1"/>
          </p:cNvSpPr>
          <p:nvPr>
            <p:ph type="sldNum" idx="12"/>
          </p:nvPr>
        </p:nvSpPr>
        <p:spPr>
          <a:xfrm>
            <a:off x="812800" y="8475135"/>
            <a:ext cx="3793067" cy="486833"/>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כותרת אנכית וטקסט" type="vertTitleAndTx">
  <p:cSld name="VERTICAL_TITLE_AND_VERTICAL_TEXT">
    <p:spTree>
      <p:nvGrpSpPr>
        <p:cNvPr id="1" name="Shape 78"/>
        <p:cNvGrpSpPr/>
        <p:nvPr/>
      </p:nvGrpSpPr>
      <p:grpSpPr>
        <a:xfrm>
          <a:off x="0" y="0"/>
          <a:ext cx="0" cy="0"/>
          <a:chOff x="0" y="0"/>
          <a:chExt cx="0" cy="0"/>
        </a:xfrm>
      </p:grpSpPr>
      <p:sp>
        <p:nvSpPr>
          <p:cNvPr id="79" name="Google Shape;79;p30"/>
          <p:cNvSpPr txBox="1">
            <a:spLocks noGrp="1"/>
          </p:cNvSpPr>
          <p:nvPr>
            <p:ph type="title"/>
          </p:nvPr>
        </p:nvSpPr>
        <p:spPr>
          <a:xfrm rot="5400000">
            <a:off x="5010149" y="4318001"/>
            <a:ext cx="10401300" cy="2743201"/>
          </a:xfrm>
          <a:prstGeom prst="rect">
            <a:avLst/>
          </a:prstGeom>
          <a:noFill/>
          <a:ln>
            <a:noFill/>
          </a:ln>
        </p:spPr>
        <p:txBody>
          <a:bodyPr spcFirstLastPara="1" wrap="square" lIns="91425" tIns="45700" rIns="91425" bIns="45700" anchor="ctr" anchorCtr="0">
            <a:normAutofit/>
          </a:bodyPr>
          <a:lstStyle>
            <a:lvl1pPr lvl="0" algn="ctr" rtl="1">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0"/>
          <p:cNvSpPr txBox="1">
            <a:spLocks noGrp="1"/>
          </p:cNvSpPr>
          <p:nvPr>
            <p:ph type="body" idx="1"/>
          </p:nvPr>
        </p:nvSpPr>
        <p:spPr>
          <a:xfrm rot="5400000">
            <a:off x="-611715" y="1710267"/>
            <a:ext cx="10401300" cy="7958668"/>
          </a:xfrm>
          <a:prstGeom prst="rect">
            <a:avLst/>
          </a:prstGeom>
          <a:noFill/>
          <a:ln>
            <a:noFill/>
          </a:ln>
        </p:spPr>
        <p:txBody>
          <a:bodyPr spcFirstLastPara="1" wrap="square" lIns="91425" tIns="45700" rIns="91425" bIns="45700" anchor="t" anchorCtr="0">
            <a:normAutofit/>
          </a:bodyPr>
          <a:lstStyle>
            <a:lvl1pPr marL="457200" lvl="0" indent="-342900" algn="r" rtl="1">
              <a:spcBef>
                <a:spcPts val="360"/>
              </a:spcBef>
              <a:spcAft>
                <a:spcPts val="0"/>
              </a:spcAft>
              <a:buClr>
                <a:schemeClr val="dk1"/>
              </a:buClr>
              <a:buSzPts val="1800"/>
              <a:buChar char="•"/>
              <a:defRPr/>
            </a:lvl1pPr>
            <a:lvl2pPr marL="914400" lvl="1" indent="-342900" algn="r" rtl="1">
              <a:spcBef>
                <a:spcPts val="360"/>
              </a:spcBef>
              <a:spcAft>
                <a:spcPts val="0"/>
              </a:spcAft>
              <a:buClr>
                <a:schemeClr val="dk1"/>
              </a:buClr>
              <a:buSzPts val="1800"/>
              <a:buChar char="–"/>
              <a:defRPr/>
            </a:lvl2pPr>
            <a:lvl3pPr marL="1371600" lvl="2" indent="-342900" algn="r" rtl="1">
              <a:spcBef>
                <a:spcPts val="360"/>
              </a:spcBef>
              <a:spcAft>
                <a:spcPts val="0"/>
              </a:spcAft>
              <a:buClr>
                <a:schemeClr val="dk1"/>
              </a:buClr>
              <a:buSzPts val="1800"/>
              <a:buChar char="•"/>
              <a:defRPr/>
            </a:lvl3pPr>
            <a:lvl4pPr marL="1828800" lvl="3" indent="-342900" algn="r" rtl="1">
              <a:spcBef>
                <a:spcPts val="360"/>
              </a:spcBef>
              <a:spcAft>
                <a:spcPts val="0"/>
              </a:spcAft>
              <a:buClr>
                <a:schemeClr val="dk1"/>
              </a:buClr>
              <a:buSzPts val="1800"/>
              <a:buChar char="–"/>
              <a:defRPr/>
            </a:lvl4pPr>
            <a:lvl5pPr marL="2286000" lvl="4" indent="-342900" algn="r" rtl="1">
              <a:spcBef>
                <a:spcPts val="360"/>
              </a:spcBef>
              <a:spcAft>
                <a:spcPts val="0"/>
              </a:spcAft>
              <a:buClr>
                <a:schemeClr val="dk1"/>
              </a:buClr>
              <a:buSzPts val="1800"/>
              <a:buChar char="»"/>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
        <p:nvSpPr>
          <p:cNvPr id="81" name="Google Shape;81;p30"/>
          <p:cNvSpPr txBox="1">
            <a:spLocks noGrp="1"/>
          </p:cNvSpPr>
          <p:nvPr>
            <p:ph type="dt" idx="10"/>
          </p:nvPr>
        </p:nvSpPr>
        <p:spPr>
          <a:xfrm>
            <a:off x="11650133" y="8475135"/>
            <a:ext cx="3793067" cy="486833"/>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2" name="Google Shape;82;p30"/>
          <p:cNvSpPr txBox="1">
            <a:spLocks noGrp="1"/>
          </p:cNvSpPr>
          <p:nvPr>
            <p:ph type="ftr" idx="11"/>
          </p:nvPr>
        </p:nvSpPr>
        <p:spPr>
          <a:xfrm>
            <a:off x="5554134" y="8475135"/>
            <a:ext cx="5147733" cy="486833"/>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3" name="Google Shape;83;p30"/>
          <p:cNvSpPr txBox="1">
            <a:spLocks noGrp="1"/>
          </p:cNvSpPr>
          <p:nvPr>
            <p:ph type="sldNum" idx="12"/>
          </p:nvPr>
        </p:nvSpPr>
        <p:spPr>
          <a:xfrm>
            <a:off x="812800" y="8475135"/>
            <a:ext cx="3793067" cy="486833"/>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שקופית כותרת" type="title">
  <p:cSld name="TITLE">
    <p:spTree>
      <p:nvGrpSpPr>
        <p:cNvPr id="1" name="Shape 21"/>
        <p:cNvGrpSpPr/>
        <p:nvPr/>
      </p:nvGrpSpPr>
      <p:grpSpPr>
        <a:xfrm>
          <a:off x="0" y="0"/>
          <a:ext cx="0" cy="0"/>
          <a:chOff x="0" y="0"/>
          <a:chExt cx="0" cy="0"/>
        </a:xfrm>
      </p:grpSpPr>
      <p:sp>
        <p:nvSpPr>
          <p:cNvPr id="22" name="Google Shape;22;p21"/>
          <p:cNvSpPr txBox="1">
            <a:spLocks noGrp="1"/>
          </p:cNvSpPr>
          <p:nvPr>
            <p:ph type="ctrTitle"/>
          </p:nvPr>
        </p:nvSpPr>
        <p:spPr>
          <a:xfrm>
            <a:off x="1219200" y="2840569"/>
            <a:ext cx="13817600" cy="1960033"/>
          </a:xfrm>
          <a:prstGeom prst="rect">
            <a:avLst/>
          </a:prstGeom>
          <a:noFill/>
          <a:ln>
            <a:noFill/>
          </a:ln>
        </p:spPr>
        <p:txBody>
          <a:bodyPr spcFirstLastPara="1" wrap="square" lIns="91425" tIns="45700" rIns="91425" bIns="45700" anchor="ctr" anchorCtr="0">
            <a:normAutofit/>
          </a:bodyPr>
          <a:lstStyle>
            <a:lvl1pPr lvl="0" algn="ctr" rtl="1">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subTitle" idx="1"/>
          </p:nvPr>
        </p:nvSpPr>
        <p:spPr>
          <a:xfrm>
            <a:off x="2438400" y="5181600"/>
            <a:ext cx="11379200" cy="2336800"/>
          </a:xfrm>
          <a:prstGeom prst="rect">
            <a:avLst/>
          </a:prstGeom>
          <a:noFill/>
          <a:ln>
            <a:noFill/>
          </a:ln>
        </p:spPr>
        <p:txBody>
          <a:bodyPr spcFirstLastPara="1" wrap="square" lIns="91425" tIns="45700" rIns="91425" bIns="45700" anchor="t" anchorCtr="0">
            <a:normAutofit/>
          </a:bodyPr>
          <a:lstStyle>
            <a:lvl1pPr lvl="0" algn="ctr" rtl="1">
              <a:spcBef>
                <a:spcPts val="640"/>
              </a:spcBef>
              <a:spcAft>
                <a:spcPts val="0"/>
              </a:spcAft>
              <a:buClr>
                <a:srgbClr val="888888"/>
              </a:buClr>
              <a:buSzPts val="3200"/>
              <a:buNone/>
              <a:defRPr>
                <a:solidFill>
                  <a:srgbClr val="888888"/>
                </a:solidFill>
              </a:defRPr>
            </a:lvl1pPr>
            <a:lvl2pPr lvl="1" algn="ctr" rtl="1">
              <a:spcBef>
                <a:spcPts val="560"/>
              </a:spcBef>
              <a:spcAft>
                <a:spcPts val="0"/>
              </a:spcAft>
              <a:buClr>
                <a:srgbClr val="888888"/>
              </a:buClr>
              <a:buSzPts val="2800"/>
              <a:buNone/>
              <a:defRPr>
                <a:solidFill>
                  <a:srgbClr val="888888"/>
                </a:solidFill>
              </a:defRPr>
            </a:lvl2pPr>
            <a:lvl3pPr lvl="2" algn="ctr" rtl="1">
              <a:spcBef>
                <a:spcPts val="480"/>
              </a:spcBef>
              <a:spcAft>
                <a:spcPts val="0"/>
              </a:spcAft>
              <a:buClr>
                <a:srgbClr val="888888"/>
              </a:buClr>
              <a:buSzPts val="2400"/>
              <a:buNone/>
              <a:defRPr>
                <a:solidFill>
                  <a:srgbClr val="888888"/>
                </a:solidFill>
              </a:defRPr>
            </a:lvl3pPr>
            <a:lvl4pPr lvl="3" algn="ctr" rtl="1">
              <a:spcBef>
                <a:spcPts val="400"/>
              </a:spcBef>
              <a:spcAft>
                <a:spcPts val="0"/>
              </a:spcAft>
              <a:buClr>
                <a:srgbClr val="888888"/>
              </a:buClr>
              <a:buSzPts val="2000"/>
              <a:buNone/>
              <a:defRPr>
                <a:solidFill>
                  <a:srgbClr val="888888"/>
                </a:solidFill>
              </a:defRPr>
            </a:lvl4pPr>
            <a:lvl5pPr lvl="4" algn="ctr" rtl="1">
              <a:spcBef>
                <a:spcPts val="400"/>
              </a:spcBef>
              <a:spcAft>
                <a:spcPts val="0"/>
              </a:spcAft>
              <a:buClr>
                <a:srgbClr val="888888"/>
              </a:buClr>
              <a:buSzPts val="2000"/>
              <a:buNone/>
              <a:defRPr>
                <a:solidFill>
                  <a:srgbClr val="888888"/>
                </a:solidFill>
              </a:defRPr>
            </a:lvl5pPr>
            <a:lvl6pPr lvl="5" algn="ctr" rtl="1">
              <a:spcBef>
                <a:spcPts val="400"/>
              </a:spcBef>
              <a:spcAft>
                <a:spcPts val="0"/>
              </a:spcAft>
              <a:buClr>
                <a:srgbClr val="888888"/>
              </a:buClr>
              <a:buSzPts val="2000"/>
              <a:buNone/>
              <a:defRPr>
                <a:solidFill>
                  <a:srgbClr val="888888"/>
                </a:solidFill>
              </a:defRPr>
            </a:lvl6pPr>
            <a:lvl7pPr lvl="6" algn="ctr" rtl="1">
              <a:spcBef>
                <a:spcPts val="400"/>
              </a:spcBef>
              <a:spcAft>
                <a:spcPts val="0"/>
              </a:spcAft>
              <a:buClr>
                <a:srgbClr val="888888"/>
              </a:buClr>
              <a:buSzPts val="2000"/>
              <a:buNone/>
              <a:defRPr>
                <a:solidFill>
                  <a:srgbClr val="888888"/>
                </a:solidFill>
              </a:defRPr>
            </a:lvl7pPr>
            <a:lvl8pPr lvl="7" algn="ctr" rtl="1">
              <a:spcBef>
                <a:spcPts val="400"/>
              </a:spcBef>
              <a:spcAft>
                <a:spcPts val="0"/>
              </a:spcAft>
              <a:buClr>
                <a:srgbClr val="888888"/>
              </a:buClr>
              <a:buSzPts val="2000"/>
              <a:buNone/>
              <a:defRPr>
                <a:solidFill>
                  <a:srgbClr val="888888"/>
                </a:solidFill>
              </a:defRPr>
            </a:lvl8pPr>
            <a:lvl9pPr lvl="8" algn="ctr" rtl="1">
              <a:spcBef>
                <a:spcPts val="400"/>
              </a:spcBef>
              <a:spcAft>
                <a:spcPts val="0"/>
              </a:spcAft>
              <a:buClr>
                <a:srgbClr val="888888"/>
              </a:buClr>
              <a:buSzPts val="2000"/>
              <a:buNone/>
              <a:defRPr>
                <a:solidFill>
                  <a:srgbClr val="888888"/>
                </a:solidFill>
              </a:defRPr>
            </a:lvl9pPr>
          </a:lstStyle>
          <a:p>
            <a:endParaRPr/>
          </a:p>
        </p:txBody>
      </p:sp>
      <p:sp>
        <p:nvSpPr>
          <p:cNvPr id="24" name="Google Shape;24;p21"/>
          <p:cNvSpPr txBox="1">
            <a:spLocks noGrp="1"/>
          </p:cNvSpPr>
          <p:nvPr>
            <p:ph type="dt" idx="10"/>
          </p:nvPr>
        </p:nvSpPr>
        <p:spPr>
          <a:xfrm>
            <a:off x="11650133" y="8475135"/>
            <a:ext cx="3793067" cy="486833"/>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5" name="Google Shape;25;p21"/>
          <p:cNvSpPr txBox="1">
            <a:spLocks noGrp="1"/>
          </p:cNvSpPr>
          <p:nvPr>
            <p:ph type="ftr" idx="11"/>
          </p:nvPr>
        </p:nvSpPr>
        <p:spPr>
          <a:xfrm>
            <a:off x="5554134" y="8475135"/>
            <a:ext cx="5147733" cy="486833"/>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6" name="Google Shape;26;p21"/>
          <p:cNvSpPr txBox="1">
            <a:spLocks noGrp="1"/>
          </p:cNvSpPr>
          <p:nvPr>
            <p:ph type="sldNum" idx="12"/>
          </p:nvPr>
        </p:nvSpPr>
        <p:spPr>
          <a:xfrm>
            <a:off x="812800" y="8475135"/>
            <a:ext cx="3793067" cy="486833"/>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כותרת מקטע עליונה" type="secHead">
  <p:cSld name="SECTION_HEADER">
    <p:spTree>
      <p:nvGrpSpPr>
        <p:cNvPr id="1" name="Shape 27"/>
        <p:cNvGrpSpPr/>
        <p:nvPr/>
      </p:nvGrpSpPr>
      <p:grpSpPr>
        <a:xfrm>
          <a:off x="0" y="0"/>
          <a:ext cx="0" cy="0"/>
          <a:chOff x="0" y="0"/>
          <a:chExt cx="0" cy="0"/>
        </a:xfrm>
      </p:grpSpPr>
      <p:sp>
        <p:nvSpPr>
          <p:cNvPr id="28" name="Google Shape;28;p22"/>
          <p:cNvSpPr txBox="1">
            <a:spLocks noGrp="1"/>
          </p:cNvSpPr>
          <p:nvPr>
            <p:ph type="title"/>
          </p:nvPr>
        </p:nvSpPr>
        <p:spPr>
          <a:xfrm>
            <a:off x="1284113" y="5875867"/>
            <a:ext cx="13817600" cy="1816100"/>
          </a:xfrm>
          <a:prstGeom prst="rect">
            <a:avLst/>
          </a:prstGeom>
          <a:noFill/>
          <a:ln>
            <a:noFill/>
          </a:ln>
        </p:spPr>
        <p:txBody>
          <a:bodyPr spcFirstLastPara="1" wrap="square" lIns="91425" tIns="45700" rIns="91425" bIns="45700" anchor="t" anchorCtr="0">
            <a:normAutofit/>
          </a:bodyPr>
          <a:lstStyle>
            <a:lvl1pPr lvl="0" algn="r" rtl="1">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2"/>
          <p:cNvSpPr txBox="1">
            <a:spLocks noGrp="1"/>
          </p:cNvSpPr>
          <p:nvPr>
            <p:ph type="body" idx="1"/>
          </p:nvPr>
        </p:nvSpPr>
        <p:spPr>
          <a:xfrm>
            <a:off x="1284113" y="3875619"/>
            <a:ext cx="13817600" cy="2000249"/>
          </a:xfrm>
          <a:prstGeom prst="rect">
            <a:avLst/>
          </a:prstGeom>
          <a:noFill/>
          <a:ln>
            <a:noFill/>
          </a:ln>
        </p:spPr>
        <p:txBody>
          <a:bodyPr spcFirstLastPara="1" wrap="square" lIns="91425" tIns="45700" rIns="91425" bIns="45700" anchor="b" anchorCtr="0">
            <a:normAutofit/>
          </a:bodyPr>
          <a:lstStyle>
            <a:lvl1pPr marL="457200" lvl="0" indent="-228600" algn="r" rtl="1">
              <a:spcBef>
                <a:spcPts val="400"/>
              </a:spcBef>
              <a:spcAft>
                <a:spcPts val="0"/>
              </a:spcAft>
              <a:buClr>
                <a:srgbClr val="888888"/>
              </a:buClr>
              <a:buSzPts val="2000"/>
              <a:buNone/>
              <a:defRPr sz="2000">
                <a:solidFill>
                  <a:srgbClr val="888888"/>
                </a:solidFill>
              </a:defRPr>
            </a:lvl1pPr>
            <a:lvl2pPr marL="914400" lvl="1" indent="-228600" algn="r" rtl="1">
              <a:spcBef>
                <a:spcPts val="360"/>
              </a:spcBef>
              <a:spcAft>
                <a:spcPts val="0"/>
              </a:spcAft>
              <a:buClr>
                <a:srgbClr val="888888"/>
              </a:buClr>
              <a:buSzPts val="1800"/>
              <a:buNone/>
              <a:defRPr sz="1800">
                <a:solidFill>
                  <a:srgbClr val="888888"/>
                </a:solidFill>
              </a:defRPr>
            </a:lvl2pPr>
            <a:lvl3pPr marL="1371600" lvl="2" indent="-228600" algn="r" rtl="1">
              <a:spcBef>
                <a:spcPts val="320"/>
              </a:spcBef>
              <a:spcAft>
                <a:spcPts val="0"/>
              </a:spcAft>
              <a:buClr>
                <a:srgbClr val="888888"/>
              </a:buClr>
              <a:buSzPts val="1600"/>
              <a:buNone/>
              <a:defRPr sz="1600">
                <a:solidFill>
                  <a:srgbClr val="888888"/>
                </a:solidFill>
              </a:defRPr>
            </a:lvl3pPr>
            <a:lvl4pPr marL="1828800" lvl="3" indent="-228600" algn="r" rtl="1">
              <a:spcBef>
                <a:spcPts val="280"/>
              </a:spcBef>
              <a:spcAft>
                <a:spcPts val="0"/>
              </a:spcAft>
              <a:buClr>
                <a:srgbClr val="888888"/>
              </a:buClr>
              <a:buSzPts val="1400"/>
              <a:buNone/>
              <a:defRPr sz="1400">
                <a:solidFill>
                  <a:srgbClr val="888888"/>
                </a:solidFill>
              </a:defRPr>
            </a:lvl4pPr>
            <a:lvl5pPr marL="2286000" lvl="4" indent="-228600" algn="r" rtl="1">
              <a:spcBef>
                <a:spcPts val="280"/>
              </a:spcBef>
              <a:spcAft>
                <a:spcPts val="0"/>
              </a:spcAft>
              <a:buClr>
                <a:srgbClr val="888888"/>
              </a:buClr>
              <a:buSzPts val="1400"/>
              <a:buNone/>
              <a:defRPr sz="1400">
                <a:solidFill>
                  <a:srgbClr val="888888"/>
                </a:solidFill>
              </a:defRPr>
            </a:lvl5pPr>
            <a:lvl6pPr marL="2743200" lvl="5" indent="-228600" algn="r" rtl="1">
              <a:spcBef>
                <a:spcPts val="280"/>
              </a:spcBef>
              <a:spcAft>
                <a:spcPts val="0"/>
              </a:spcAft>
              <a:buClr>
                <a:srgbClr val="888888"/>
              </a:buClr>
              <a:buSzPts val="1400"/>
              <a:buNone/>
              <a:defRPr sz="1400">
                <a:solidFill>
                  <a:srgbClr val="888888"/>
                </a:solidFill>
              </a:defRPr>
            </a:lvl6pPr>
            <a:lvl7pPr marL="3200400" lvl="6" indent="-228600" algn="r" rtl="1">
              <a:spcBef>
                <a:spcPts val="280"/>
              </a:spcBef>
              <a:spcAft>
                <a:spcPts val="0"/>
              </a:spcAft>
              <a:buClr>
                <a:srgbClr val="888888"/>
              </a:buClr>
              <a:buSzPts val="1400"/>
              <a:buNone/>
              <a:defRPr sz="1400">
                <a:solidFill>
                  <a:srgbClr val="888888"/>
                </a:solidFill>
              </a:defRPr>
            </a:lvl7pPr>
            <a:lvl8pPr marL="3657600" lvl="7" indent="-228600" algn="r" rtl="1">
              <a:spcBef>
                <a:spcPts val="280"/>
              </a:spcBef>
              <a:spcAft>
                <a:spcPts val="0"/>
              </a:spcAft>
              <a:buClr>
                <a:srgbClr val="888888"/>
              </a:buClr>
              <a:buSzPts val="1400"/>
              <a:buNone/>
              <a:defRPr sz="1400">
                <a:solidFill>
                  <a:srgbClr val="888888"/>
                </a:solidFill>
              </a:defRPr>
            </a:lvl8pPr>
            <a:lvl9pPr marL="4114800" lvl="8" indent="-228600" algn="r" rtl="1">
              <a:spcBef>
                <a:spcPts val="280"/>
              </a:spcBef>
              <a:spcAft>
                <a:spcPts val="0"/>
              </a:spcAft>
              <a:buClr>
                <a:srgbClr val="888888"/>
              </a:buClr>
              <a:buSzPts val="1400"/>
              <a:buNone/>
              <a:defRPr sz="1400">
                <a:solidFill>
                  <a:srgbClr val="888888"/>
                </a:solidFill>
              </a:defRPr>
            </a:lvl9pPr>
          </a:lstStyle>
          <a:p>
            <a:endParaRPr/>
          </a:p>
        </p:txBody>
      </p:sp>
      <p:sp>
        <p:nvSpPr>
          <p:cNvPr id="30" name="Google Shape;30;p22"/>
          <p:cNvSpPr txBox="1">
            <a:spLocks noGrp="1"/>
          </p:cNvSpPr>
          <p:nvPr>
            <p:ph type="dt" idx="10"/>
          </p:nvPr>
        </p:nvSpPr>
        <p:spPr>
          <a:xfrm>
            <a:off x="11650133" y="8475135"/>
            <a:ext cx="3793067" cy="486833"/>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1" name="Google Shape;31;p22"/>
          <p:cNvSpPr txBox="1">
            <a:spLocks noGrp="1"/>
          </p:cNvSpPr>
          <p:nvPr>
            <p:ph type="ftr" idx="11"/>
          </p:nvPr>
        </p:nvSpPr>
        <p:spPr>
          <a:xfrm>
            <a:off x="5554134" y="8475135"/>
            <a:ext cx="5147733" cy="486833"/>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2" name="Google Shape;32;p22"/>
          <p:cNvSpPr txBox="1">
            <a:spLocks noGrp="1"/>
          </p:cNvSpPr>
          <p:nvPr>
            <p:ph type="sldNum" idx="12"/>
          </p:nvPr>
        </p:nvSpPr>
        <p:spPr>
          <a:xfrm>
            <a:off x="812800" y="8475135"/>
            <a:ext cx="3793067" cy="486833"/>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שני תכנים" type="twoObj">
  <p:cSld name="TWO_OBJECTS">
    <p:spTree>
      <p:nvGrpSpPr>
        <p:cNvPr id="1" name="Shape 33"/>
        <p:cNvGrpSpPr/>
        <p:nvPr/>
      </p:nvGrpSpPr>
      <p:grpSpPr>
        <a:xfrm>
          <a:off x="0" y="0"/>
          <a:ext cx="0" cy="0"/>
          <a:chOff x="0" y="0"/>
          <a:chExt cx="0" cy="0"/>
        </a:xfrm>
      </p:grpSpPr>
      <p:sp>
        <p:nvSpPr>
          <p:cNvPr id="34" name="Google Shape;34;p23"/>
          <p:cNvSpPr txBox="1">
            <a:spLocks noGrp="1"/>
          </p:cNvSpPr>
          <p:nvPr>
            <p:ph type="title"/>
          </p:nvPr>
        </p:nvSpPr>
        <p:spPr>
          <a:xfrm>
            <a:off x="812800" y="366184"/>
            <a:ext cx="14630400" cy="1524000"/>
          </a:xfrm>
          <a:prstGeom prst="rect">
            <a:avLst/>
          </a:prstGeom>
          <a:noFill/>
          <a:ln>
            <a:noFill/>
          </a:ln>
        </p:spPr>
        <p:txBody>
          <a:bodyPr spcFirstLastPara="1" wrap="square" lIns="91425" tIns="45700" rIns="91425" bIns="45700" anchor="ctr" anchorCtr="0">
            <a:normAutofit/>
          </a:bodyPr>
          <a:lstStyle>
            <a:lvl1pPr lvl="0" algn="ctr" rtl="1">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3"/>
          <p:cNvSpPr txBox="1">
            <a:spLocks noGrp="1"/>
          </p:cNvSpPr>
          <p:nvPr>
            <p:ph type="body" idx="1"/>
          </p:nvPr>
        </p:nvSpPr>
        <p:spPr>
          <a:xfrm>
            <a:off x="609601" y="2844801"/>
            <a:ext cx="5350933" cy="8045451"/>
          </a:xfrm>
          <a:prstGeom prst="rect">
            <a:avLst/>
          </a:prstGeom>
          <a:noFill/>
          <a:ln>
            <a:noFill/>
          </a:ln>
        </p:spPr>
        <p:txBody>
          <a:bodyPr spcFirstLastPara="1" wrap="square" lIns="91425" tIns="45700" rIns="91425" bIns="45700" anchor="t" anchorCtr="0">
            <a:normAutofit/>
          </a:bodyPr>
          <a:lstStyle>
            <a:lvl1pPr marL="457200" lvl="0" indent="-406400" algn="r" rtl="1">
              <a:spcBef>
                <a:spcPts val="560"/>
              </a:spcBef>
              <a:spcAft>
                <a:spcPts val="0"/>
              </a:spcAft>
              <a:buClr>
                <a:schemeClr val="dk1"/>
              </a:buClr>
              <a:buSzPts val="2800"/>
              <a:buChar char="•"/>
              <a:defRPr sz="2800"/>
            </a:lvl1pPr>
            <a:lvl2pPr marL="914400" lvl="1" indent="-381000" algn="r" rtl="1">
              <a:spcBef>
                <a:spcPts val="480"/>
              </a:spcBef>
              <a:spcAft>
                <a:spcPts val="0"/>
              </a:spcAft>
              <a:buClr>
                <a:schemeClr val="dk1"/>
              </a:buClr>
              <a:buSzPts val="2400"/>
              <a:buChar char="–"/>
              <a:defRPr sz="2400"/>
            </a:lvl2pPr>
            <a:lvl3pPr marL="1371600" lvl="2" indent="-355600" algn="r" rtl="1">
              <a:spcBef>
                <a:spcPts val="400"/>
              </a:spcBef>
              <a:spcAft>
                <a:spcPts val="0"/>
              </a:spcAft>
              <a:buClr>
                <a:schemeClr val="dk1"/>
              </a:buClr>
              <a:buSzPts val="2000"/>
              <a:buChar char="•"/>
              <a:defRPr sz="2000"/>
            </a:lvl3pPr>
            <a:lvl4pPr marL="1828800" lvl="3" indent="-342900" algn="r" rtl="1">
              <a:spcBef>
                <a:spcPts val="360"/>
              </a:spcBef>
              <a:spcAft>
                <a:spcPts val="0"/>
              </a:spcAft>
              <a:buClr>
                <a:schemeClr val="dk1"/>
              </a:buClr>
              <a:buSzPts val="1800"/>
              <a:buChar char="–"/>
              <a:defRPr sz="1800"/>
            </a:lvl4pPr>
            <a:lvl5pPr marL="2286000" lvl="4" indent="-342900" algn="r" rtl="1">
              <a:spcBef>
                <a:spcPts val="360"/>
              </a:spcBef>
              <a:spcAft>
                <a:spcPts val="0"/>
              </a:spcAft>
              <a:buClr>
                <a:schemeClr val="dk1"/>
              </a:buClr>
              <a:buSzPts val="1800"/>
              <a:buChar char="»"/>
              <a:defRPr sz="1800"/>
            </a:lvl5pPr>
            <a:lvl6pPr marL="2743200" lvl="5" indent="-342900" algn="r" rtl="1">
              <a:spcBef>
                <a:spcPts val="360"/>
              </a:spcBef>
              <a:spcAft>
                <a:spcPts val="0"/>
              </a:spcAft>
              <a:buClr>
                <a:schemeClr val="dk1"/>
              </a:buClr>
              <a:buSzPts val="1800"/>
              <a:buChar char="•"/>
              <a:defRPr sz="1800"/>
            </a:lvl6pPr>
            <a:lvl7pPr marL="3200400" lvl="6" indent="-342900" algn="r" rtl="1">
              <a:spcBef>
                <a:spcPts val="360"/>
              </a:spcBef>
              <a:spcAft>
                <a:spcPts val="0"/>
              </a:spcAft>
              <a:buClr>
                <a:schemeClr val="dk1"/>
              </a:buClr>
              <a:buSzPts val="1800"/>
              <a:buChar char="•"/>
              <a:defRPr sz="1800"/>
            </a:lvl7pPr>
            <a:lvl8pPr marL="3657600" lvl="7" indent="-342900" algn="r" rtl="1">
              <a:spcBef>
                <a:spcPts val="360"/>
              </a:spcBef>
              <a:spcAft>
                <a:spcPts val="0"/>
              </a:spcAft>
              <a:buClr>
                <a:schemeClr val="dk1"/>
              </a:buClr>
              <a:buSzPts val="1800"/>
              <a:buChar char="•"/>
              <a:defRPr sz="1800"/>
            </a:lvl8pPr>
            <a:lvl9pPr marL="4114800" lvl="8" indent="-342900" algn="r" rtl="1">
              <a:spcBef>
                <a:spcPts val="360"/>
              </a:spcBef>
              <a:spcAft>
                <a:spcPts val="0"/>
              </a:spcAft>
              <a:buClr>
                <a:schemeClr val="dk1"/>
              </a:buClr>
              <a:buSzPts val="1800"/>
              <a:buChar char="•"/>
              <a:defRPr sz="1800"/>
            </a:lvl9pPr>
          </a:lstStyle>
          <a:p>
            <a:endParaRPr/>
          </a:p>
        </p:txBody>
      </p:sp>
      <p:sp>
        <p:nvSpPr>
          <p:cNvPr id="36" name="Google Shape;36;p23"/>
          <p:cNvSpPr txBox="1">
            <a:spLocks noGrp="1"/>
          </p:cNvSpPr>
          <p:nvPr>
            <p:ph type="body" idx="2"/>
          </p:nvPr>
        </p:nvSpPr>
        <p:spPr>
          <a:xfrm>
            <a:off x="6231468" y="2844801"/>
            <a:ext cx="5350933" cy="8045451"/>
          </a:xfrm>
          <a:prstGeom prst="rect">
            <a:avLst/>
          </a:prstGeom>
          <a:noFill/>
          <a:ln>
            <a:noFill/>
          </a:ln>
        </p:spPr>
        <p:txBody>
          <a:bodyPr spcFirstLastPara="1" wrap="square" lIns="91425" tIns="45700" rIns="91425" bIns="45700" anchor="t" anchorCtr="0">
            <a:normAutofit/>
          </a:bodyPr>
          <a:lstStyle>
            <a:lvl1pPr marL="457200" lvl="0" indent="-406400" algn="r" rtl="1">
              <a:spcBef>
                <a:spcPts val="560"/>
              </a:spcBef>
              <a:spcAft>
                <a:spcPts val="0"/>
              </a:spcAft>
              <a:buClr>
                <a:schemeClr val="dk1"/>
              </a:buClr>
              <a:buSzPts val="2800"/>
              <a:buChar char="•"/>
              <a:defRPr sz="2800"/>
            </a:lvl1pPr>
            <a:lvl2pPr marL="914400" lvl="1" indent="-381000" algn="r" rtl="1">
              <a:spcBef>
                <a:spcPts val="480"/>
              </a:spcBef>
              <a:spcAft>
                <a:spcPts val="0"/>
              </a:spcAft>
              <a:buClr>
                <a:schemeClr val="dk1"/>
              </a:buClr>
              <a:buSzPts val="2400"/>
              <a:buChar char="–"/>
              <a:defRPr sz="2400"/>
            </a:lvl2pPr>
            <a:lvl3pPr marL="1371600" lvl="2" indent="-355600" algn="r" rtl="1">
              <a:spcBef>
                <a:spcPts val="400"/>
              </a:spcBef>
              <a:spcAft>
                <a:spcPts val="0"/>
              </a:spcAft>
              <a:buClr>
                <a:schemeClr val="dk1"/>
              </a:buClr>
              <a:buSzPts val="2000"/>
              <a:buChar char="•"/>
              <a:defRPr sz="2000"/>
            </a:lvl3pPr>
            <a:lvl4pPr marL="1828800" lvl="3" indent="-342900" algn="r" rtl="1">
              <a:spcBef>
                <a:spcPts val="360"/>
              </a:spcBef>
              <a:spcAft>
                <a:spcPts val="0"/>
              </a:spcAft>
              <a:buClr>
                <a:schemeClr val="dk1"/>
              </a:buClr>
              <a:buSzPts val="1800"/>
              <a:buChar char="–"/>
              <a:defRPr sz="1800"/>
            </a:lvl4pPr>
            <a:lvl5pPr marL="2286000" lvl="4" indent="-342900" algn="r" rtl="1">
              <a:spcBef>
                <a:spcPts val="360"/>
              </a:spcBef>
              <a:spcAft>
                <a:spcPts val="0"/>
              </a:spcAft>
              <a:buClr>
                <a:schemeClr val="dk1"/>
              </a:buClr>
              <a:buSzPts val="1800"/>
              <a:buChar char="»"/>
              <a:defRPr sz="1800"/>
            </a:lvl5pPr>
            <a:lvl6pPr marL="2743200" lvl="5" indent="-342900" algn="r" rtl="1">
              <a:spcBef>
                <a:spcPts val="360"/>
              </a:spcBef>
              <a:spcAft>
                <a:spcPts val="0"/>
              </a:spcAft>
              <a:buClr>
                <a:schemeClr val="dk1"/>
              </a:buClr>
              <a:buSzPts val="1800"/>
              <a:buChar char="•"/>
              <a:defRPr sz="1800"/>
            </a:lvl6pPr>
            <a:lvl7pPr marL="3200400" lvl="6" indent="-342900" algn="r" rtl="1">
              <a:spcBef>
                <a:spcPts val="360"/>
              </a:spcBef>
              <a:spcAft>
                <a:spcPts val="0"/>
              </a:spcAft>
              <a:buClr>
                <a:schemeClr val="dk1"/>
              </a:buClr>
              <a:buSzPts val="1800"/>
              <a:buChar char="•"/>
              <a:defRPr sz="1800"/>
            </a:lvl7pPr>
            <a:lvl8pPr marL="3657600" lvl="7" indent="-342900" algn="r" rtl="1">
              <a:spcBef>
                <a:spcPts val="360"/>
              </a:spcBef>
              <a:spcAft>
                <a:spcPts val="0"/>
              </a:spcAft>
              <a:buClr>
                <a:schemeClr val="dk1"/>
              </a:buClr>
              <a:buSzPts val="1800"/>
              <a:buChar char="•"/>
              <a:defRPr sz="1800"/>
            </a:lvl8pPr>
            <a:lvl9pPr marL="4114800" lvl="8" indent="-342900" algn="r" rtl="1">
              <a:spcBef>
                <a:spcPts val="360"/>
              </a:spcBef>
              <a:spcAft>
                <a:spcPts val="0"/>
              </a:spcAft>
              <a:buClr>
                <a:schemeClr val="dk1"/>
              </a:buClr>
              <a:buSzPts val="1800"/>
              <a:buChar char="•"/>
              <a:defRPr sz="1800"/>
            </a:lvl9pPr>
          </a:lstStyle>
          <a:p>
            <a:endParaRPr/>
          </a:p>
        </p:txBody>
      </p:sp>
      <p:sp>
        <p:nvSpPr>
          <p:cNvPr id="37" name="Google Shape;37;p23"/>
          <p:cNvSpPr txBox="1">
            <a:spLocks noGrp="1"/>
          </p:cNvSpPr>
          <p:nvPr>
            <p:ph type="dt" idx="10"/>
          </p:nvPr>
        </p:nvSpPr>
        <p:spPr>
          <a:xfrm>
            <a:off x="11650133" y="8475135"/>
            <a:ext cx="3793067" cy="486833"/>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8" name="Google Shape;38;p23"/>
          <p:cNvSpPr txBox="1">
            <a:spLocks noGrp="1"/>
          </p:cNvSpPr>
          <p:nvPr>
            <p:ph type="ftr" idx="11"/>
          </p:nvPr>
        </p:nvSpPr>
        <p:spPr>
          <a:xfrm>
            <a:off x="5554134" y="8475135"/>
            <a:ext cx="5147733" cy="486833"/>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9" name="Google Shape;39;p23"/>
          <p:cNvSpPr txBox="1">
            <a:spLocks noGrp="1"/>
          </p:cNvSpPr>
          <p:nvPr>
            <p:ph type="sldNum" idx="12"/>
          </p:nvPr>
        </p:nvSpPr>
        <p:spPr>
          <a:xfrm>
            <a:off x="812800" y="8475135"/>
            <a:ext cx="3793067" cy="486833"/>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השוואה" type="twoTxTwoObj">
  <p:cSld name="TWO_OBJECTS_WITH_TEXT">
    <p:spTree>
      <p:nvGrpSpPr>
        <p:cNvPr id="1" name="Shape 40"/>
        <p:cNvGrpSpPr/>
        <p:nvPr/>
      </p:nvGrpSpPr>
      <p:grpSpPr>
        <a:xfrm>
          <a:off x="0" y="0"/>
          <a:ext cx="0" cy="0"/>
          <a:chOff x="0" y="0"/>
          <a:chExt cx="0" cy="0"/>
        </a:xfrm>
      </p:grpSpPr>
      <p:sp>
        <p:nvSpPr>
          <p:cNvPr id="41" name="Google Shape;41;p24"/>
          <p:cNvSpPr txBox="1">
            <a:spLocks noGrp="1"/>
          </p:cNvSpPr>
          <p:nvPr>
            <p:ph type="title"/>
          </p:nvPr>
        </p:nvSpPr>
        <p:spPr>
          <a:xfrm>
            <a:off x="812800" y="366184"/>
            <a:ext cx="14630400" cy="1524000"/>
          </a:xfrm>
          <a:prstGeom prst="rect">
            <a:avLst/>
          </a:prstGeom>
          <a:noFill/>
          <a:ln>
            <a:noFill/>
          </a:ln>
        </p:spPr>
        <p:txBody>
          <a:bodyPr spcFirstLastPara="1" wrap="square" lIns="91425" tIns="45700" rIns="91425" bIns="45700" anchor="ctr" anchorCtr="0">
            <a:normAutofit/>
          </a:bodyPr>
          <a:lstStyle>
            <a:lvl1pPr lvl="0" algn="ctr" rtl="1">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4"/>
          <p:cNvSpPr txBox="1">
            <a:spLocks noGrp="1"/>
          </p:cNvSpPr>
          <p:nvPr>
            <p:ph type="body" idx="1"/>
          </p:nvPr>
        </p:nvSpPr>
        <p:spPr>
          <a:xfrm>
            <a:off x="812801" y="2046817"/>
            <a:ext cx="7182556" cy="853016"/>
          </a:xfrm>
          <a:prstGeom prst="rect">
            <a:avLst/>
          </a:prstGeom>
          <a:noFill/>
          <a:ln>
            <a:noFill/>
          </a:ln>
        </p:spPr>
        <p:txBody>
          <a:bodyPr spcFirstLastPara="1" wrap="square" lIns="91425" tIns="45700" rIns="91425" bIns="45700" anchor="b" anchorCtr="0">
            <a:normAutofit/>
          </a:bodyPr>
          <a:lstStyle>
            <a:lvl1pPr marL="457200" lvl="0" indent="-228600" algn="r" rtl="1">
              <a:spcBef>
                <a:spcPts val="480"/>
              </a:spcBef>
              <a:spcAft>
                <a:spcPts val="0"/>
              </a:spcAft>
              <a:buClr>
                <a:schemeClr val="dk1"/>
              </a:buClr>
              <a:buSzPts val="2400"/>
              <a:buNone/>
              <a:defRPr sz="2400" b="1"/>
            </a:lvl1pPr>
            <a:lvl2pPr marL="914400" lvl="1" indent="-228600" algn="r" rtl="1">
              <a:spcBef>
                <a:spcPts val="400"/>
              </a:spcBef>
              <a:spcAft>
                <a:spcPts val="0"/>
              </a:spcAft>
              <a:buClr>
                <a:schemeClr val="dk1"/>
              </a:buClr>
              <a:buSzPts val="2000"/>
              <a:buNone/>
              <a:defRPr sz="2000" b="1"/>
            </a:lvl2pPr>
            <a:lvl3pPr marL="1371600" lvl="2" indent="-228600" algn="r" rtl="1">
              <a:spcBef>
                <a:spcPts val="360"/>
              </a:spcBef>
              <a:spcAft>
                <a:spcPts val="0"/>
              </a:spcAft>
              <a:buClr>
                <a:schemeClr val="dk1"/>
              </a:buClr>
              <a:buSzPts val="1800"/>
              <a:buNone/>
              <a:defRPr sz="1800" b="1"/>
            </a:lvl3pPr>
            <a:lvl4pPr marL="1828800" lvl="3" indent="-228600" algn="r" rtl="1">
              <a:spcBef>
                <a:spcPts val="320"/>
              </a:spcBef>
              <a:spcAft>
                <a:spcPts val="0"/>
              </a:spcAft>
              <a:buClr>
                <a:schemeClr val="dk1"/>
              </a:buClr>
              <a:buSzPts val="1600"/>
              <a:buNone/>
              <a:defRPr sz="1600" b="1"/>
            </a:lvl4pPr>
            <a:lvl5pPr marL="2286000" lvl="4" indent="-228600" algn="r" rtl="1">
              <a:spcBef>
                <a:spcPts val="320"/>
              </a:spcBef>
              <a:spcAft>
                <a:spcPts val="0"/>
              </a:spcAft>
              <a:buClr>
                <a:schemeClr val="dk1"/>
              </a:buClr>
              <a:buSzPts val="1600"/>
              <a:buNone/>
              <a:defRPr sz="1600" b="1"/>
            </a:lvl5pPr>
            <a:lvl6pPr marL="2743200" lvl="5" indent="-228600" algn="r" rtl="1">
              <a:spcBef>
                <a:spcPts val="320"/>
              </a:spcBef>
              <a:spcAft>
                <a:spcPts val="0"/>
              </a:spcAft>
              <a:buClr>
                <a:schemeClr val="dk1"/>
              </a:buClr>
              <a:buSzPts val="1600"/>
              <a:buNone/>
              <a:defRPr sz="1600" b="1"/>
            </a:lvl6pPr>
            <a:lvl7pPr marL="3200400" lvl="6" indent="-228600" algn="r" rtl="1">
              <a:spcBef>
                <a:spcPts val="320"/>
              </a:spcBef>
              <a:spcAft>
                <a:spcPts val="0"/>
              </a:spcAft>
              <a:buClr>
                <a:schemeClr val="dk1"/>
              </a:buClr>
              <a:buSzPts val="1600"/>
              <a:buNone/>
              <a:defRPr sz="1600" b="1"/>
            </a:lvl7pPr>
            <a:lvl8pPr marL="3657600" lvl="7" indent="-228600" algn="r" rtl="1">
              <a:spcBef>
                <a:spcPts val="320"/>
              </a:spcBef>
              <a:spcAft>
                <a:spcPts val="0"/>
              </a:spcAft>
              <a:buClr>
                <a:schemeClr val="dk1"/>
              </a:buClr>
              <a:buSzPts val="1600"/>
              <a:buNone/>
              <a:defRPr sz="1600" b="1"/>
            </a:lvl8pPr>
            <a:lvl9pPr marL="4114800" lvl="8" indent="-228600" algn="r" rtl="1">
              <a:spcBef>
                <a:spcPts val="320"/>
              </a:spcBef>
              <a:spcAft>
                <a:spcPts val="0"/>
              </a:spcAft>
              <a:buClr>
                <a:schemeClr val="dk1"/>
              </a:buClr>
              <a:buSzPts val="1600"/>
              <a:buNone/>
              <a:defRPr sz="1600" b="1"/>
            </a:lvl9pPr>
          </a:lstStyle>
          <a:p>
            <a:endParaRPr/>
          </a:p>
        </p:txBody>
      </p:sp>
      <p:sp>
        <p:nvSpPr>
          <p:cNvPr id="43" name="Google Shape;43;p24"/>
          <p:cNvSpPr txBox="1">
            <a:spLocks noGrp="1"/>
          </p:cNvSpPr>
          <p:nvPr>
            <p:ph type="body" idx="2"/>
          </p:nvPr>
        </p:nvSpPr>
        <p:spPr>
          <a:xfrm>
            <a:off x="812801" y="2899833"/>
            <a:ext cx="7182556" cy="5268384"/>
          </a:xfrm>
          <a:prstGeom prst="rect">
            <a:avLst/>
          </a:prstGeom>
          <a:noFill/>
          <a:ln>
            <a:noFill/>
          </a:ln>
        </p:spPr>
        <p:txBody>
          <a:bodyPr spcFirstLastPara="1" wrap="square" lIns="91425" tIns="45700" rIns="91425" bIns="45700" anchor="t" anchorCtr="0">
            <a:normAutofit/>
          </a:bodyPr>
          <a:lstStyle>
            <a:lvl1pPr marL="457200" lvl="0" indent="-381000" algn="r" rtl="1">
              <a:spcBef>
                <a:spcPts val="480"/>
              </a:spcBef>
              <a:spcAft>
                <a:spcPts val="0"/>
              </a:spcAft>
              <a:buClr>
                <a:schemeClr val="dk1"/>
              </a:buClr>
              <a:buSzPts val="2400"/>
              <a:buChar char="•"/>
              <a:defRPr sz="2400"/>
            </a:lvl1pPr>
            <a:lvl2pPr marL="914400" lvl="1" indent="-355600" algn="r" rtl="1">
              <a:spcBef>
                <a:spcPts val="400"/>
              </a:spcBef>
              <a:spcAft>
                <a:spcPts val="0"/>
              </a:spcAft>
              <a:buClr>
                <a:schemeClr val="dk1"/>
              </a:buClr>
              <a:buSzPts val="2000"/>
              <a:buChar char="–"/>
              <a:defRPr sz="2000"/>
            </a:lvl2pPr>
            <a:lvl3pPr marL="1371600" lvl="2" indent="-342900" algn="r" rtl="1">
              <a:spcBef>
                <a:spcPts val="360"/>
              </a:spcBef>
              <a:spcAft>
                <a:spcPts val="0"/>
              </a:spcAft>
              <a:buClr>
                <a:schemeClr val="dk1"/>
              </a:buClr>
              <a:buSzPts val="1800"/>
              <a:buChar char="•"/>
              <a:defRPr sz="1800"/>
            </a:lvl3pPr>
            <a:lvl4pPr marL="1828800" lvl="3" indent="-330200" algn="r" rtl="1">
              <a:spcBef>
                <a:spcPts val="320"/>
              </a:spcBef>
              <a:spcAft>
                <a:spcPts val="0"/>
              </a:spcAft>
              <a:buClr>
                <a:schemeClr val="dk1"/>
              </a:buClr>
              <a:buSzPts val="1600"/>
              <a:buChar char="–"/>
              <a:defRPr sz="1600"/>
            </a:lvl4pPr>
            <a:lvl5pPr marL="2286000" lvl="4" indent="-330200" algn="r" rtl="1">
              <a:spcBef>
                <a:spcPts val="320"/>
              </a:spcBef>
              <a:spcAft>
                <a:spcPts val="0"/>
              </a:spcAft>
              <a:buClr>
                <a:schemeClr val="dk1"/>
              </a:buClr>
              <a:buSzPts val="1600"/>
              <a:buChar char="»"/>
              <a:defRPr sz="1600"/>
            </a:lvl5pPr>
            <a:lvl6pPr marL="2743200" lvl="5" indent="-330200" algn="r" rtl="1">
              <a:spcBef>
                <a:spcPts val="320"/>
              </a:spcBef>
              <a:spcAft>
                <a:spcPts val="0"/>
              </a:spcAft>
              <a:buClr>
                <a:schemeClr val="dk1"/>
              </a:buClr>
              <a:buSzPts val="1600"/>
              <a:buChar char="•"/>
              <a:defRPr sz="1600"/>
            </a:lvl6pPr>
            <a:lvl7pPr marL="3200400" lvl="6" indent="-330200" algn="r" rtl="1">
              <a:spcBef>
                <a:spcPts val="320"/>
              </a:spcBef>
              <a:spcAft>
                <a:spcPts val="0"/>
              </a:spcAft>
              <a:buClr>
                <a:schemeClr val="dk1"/>
              </a:buClr>
              <a:buSzPts val="1600"/>
              <a:buChar char="•"/>
              <a:defRPr sz="1600"/>
            </a:lvl7pPr>
            <a:lvl8pPr marL="3657600" lvl="7" indent="-330200" algn="r" rtl="1">
              <a:spcBef>
                <a:spcPts val="320"/>
              </a:spcBef>
              <a:spcAft>
                <a:spcPts val="0"/>
              </a:spcAft>
              <a:buClr>
                <a:schemeClr val="dk1"/>
              </a:buClr>
              <a:buSzPts val="1600"/>
              <a:buChar char="•"/>
              <a:defRPr sz="1600"/>
            </a:lvl8pPr>
            <a:lvl9pPr marL="4114800" lvl="8" indent="-330200" algn="r" rtl="1">
              <a:spcBef>
                <a:spcPts val="320"/>
              </a:spcBef>
              <a:spcAft>
                <a:spcPts val="0"/>
              </a:spcAft>
              <a:buClr>
                <a:schemeClr val="dk1"/>
              </a:buClr>
              <a:buSzPts val="1600"/>
              <a:buChar char="•"/>
              <a:defRPr sz="1600"/>
            </a:lvl9pPr>
          </a:lstStyle>
          <a:p>
            <a:endParaRPr/>
          </a:p>
        </p:txBody>
      </p:sp>
      <p:sp>
        <p:nvSpPr>
          <p:cNvPr id="44" name="Google Shape;44;p24"/>
          <p:cNvSpPr txBox="1">
            <a:spLocks noGrp="1"/>
          </p:cNvSpPr>
          <p:nvPr>
            <p:ph type="body" idx="3"/>
          </p:nvPr>
        </p:nvSpPr>
        <p:spPr>
          <a:xfrm>
            <a:off x="8257824" y="2046817"/>
            <a:ext cx="7185377" cy="853016"/>
          </a:xfrm>
          <a:prstGeom prst="rect">
            <a:avLst/>
          </a:prstGeom>
          <a:noFill/>
          <a:ln>
            <a:noFill/>
          </a:ln>
        </p:spPr>
        <p:txBody>
          <a:bodyPr spcFirstLastPara="1" wrap="square" lIns="91425" tIns="45700" rIns="91425" bIns="45700" anchor="b" anchorCtr="0">
            <a:normAutofit/>
          </a:bodyPr>
          <a:lstStyle>
            <a:lvl1pPr marL="457200" lvl="0" indent="-228600" algn="r" rtl="1">
              <a:spcBef>
                <a:spcPts val="480"/>
              </a:spcBef>
              <a:spcAft>
                <a:spcPts val="0"/>
              </a:spcAft>
              <a:buClr>
                <a:schemeClr val="dk1"/>
              </a:buClr>
              <a:buSzPts val="2400"/>
              <a:buNone/>
              <a:defRPr sz="2400" b="1"/>
            </a:lvl1pPr>
            <a:lvl2pPr marL="914400" lvl="1" indent="-228600" algn="r" rtl="1">
              <a:spcBef>
                <a:spcPts val="400"/>
              </a:spcBef>
              <a:spcAft>
                <a:spcPts val="0"/>
              </a:spcAft>
              <a:buClr>
                <a:schemeClr val="dk1"/>
              </a:buClr>
              <a:buSzPts val="2000"/>
              <a:buNone/>
              <a:defRPr sz="2000" b="1"/>
            </a:lvl2pPr>
            <a:lvl3pPr marL="1371600" lvl="2" indent="-228600" algn="r" rtl="1">
              <a:spcBef>
                <a:spcPts val="360"/>
              </a:spcBef>
              <a:spcAft>
                <a:spcPts val="0"/>
              </a:spcAft>
              <a:buClr>
                <a:schemeClr val="dk1"/>
              </a:buClr>
              <a:buSzPts val="1800"/>
              <a:buNone/>
              <a:defRPr sz="1800" b="1"/>
            </a:lvl3pPr>
            <a:lvl4pPr marL="1828800" lvl="3" indent="-228600" algn="r" rtl="1">
              <a:spcBef>
                <a:spcPts val="320"/>
              </a:spcBef>
              <a:spcAft>
                <a:spcPts val="0"/>
              </a:spcAft>
              <a:buClr>
                <a:schemeClr val="dk1"/>
              </a:buClr>
              <a:buSzPts val="1600"/>
              <a:buNone/>
              <a:defRPr sz="1600" b="1"/>
            </a:lvl4pPr>
            <a:lvl5pPr marL="2286000" lvl="4" indent="-228600" algn="r" rtl="1">
              <a:spcBef>
                <a:spcPts val="320"/>
              </a:spcBef>
              <a:spcAft>
                <a:spcPts val="0"/>
              </a:spcAft>
              <a:buClr>
                <a:schemeClr val="dk1"/>
              </a:buClr>
              <a:buSzPts val="1600"/>
              <a:buNone/>
              <a:defRPr sz="1600" b="1"/>
            </a:lvl5pPr>
            <a:lvl6pPr marL="2743200" lvl="5" indent="-228600" algn="r" rtl="1">
              <a:spcBef>
                <a:spcPts val="320"/>
              </a:spcBef>
              <a:spcAft>
                <a:spcPts val="0"/>
              </a:spcAft>
              <a:buClr>
                <a:schemeClr val="dk1"/>
              </a:buClr>
              <a:buSzPts val="1600"/>
              <a:buNone/>
              <a:defRPr sz="1600" b="1"/>
            </a:lvl6pPr>
            <a:lvl7pPr marL="3200400" lvl="6" indent="-228600" algn="r" rtl="1">
              <a:spcBef>
                <a:spcPts val="320"/>
              </a:spcBef>
              <a:spcAft>
                <a:spcPts val="0"/>
              </a:spcAft>
              <a:buClr>
                <a:schemeClr val="dk1"/>
              </a:buClr>
              <a:buSzPts val="1600"/>
              <a:buNone/>
              <a:defRPr sz="1600" b="1"/>
            </a:lvl7pPr>
            <a:lvl8pPr marL="3657600" lvl="7" indent="-228600" algn="r" rtl="1">
              <a:spcBef>
                <a:spcPts val="320"/>
              </a:spcBef>
              <a:spcAft>
                <a:spcPts val="0"/>
              </a:spcAft>
              <a:buClr>
                <a:schemeClr val="dk1"/>
              </a:buClr>
              <a:buSzPts val="1600"/>
              <a:buNone/>
              <a:defRPr sz="1600" b="1"/>
            </a:lvl8pPr>
            <a:lvl9pPr marL="4114800" lvl="8" indent="-228600" algn="r" rtl="1">
              <a:spcBef>
                <a:spcPts val="320"/>
              </a:spcBef>
              <a:spcAft>
                <a:spcPts val="0"/>
              </a:spcAft>
              <a:buClr>
                <a:schemeClr val="dk1"/>
              </a:buClr>
              <a:buSzPts val="1600"/>
              <a:buNone/>
              <a:defRPr sz="1600" b="1"/>
            </a:lvl9pPr>
          </a:lstStyle>
          <a:p>
            <a:endParaRPr/>
          </a:p>
        </p:txBody>
      </p:sp>
      <p:sp>
        <p:nvSpPr>
          <p:cNvPr id="45" name="Google Shape;45;p24"/>
          <p:cNvSpPr txBox="1">
            <a:spLocks noGrp="1"/>
          </p:cNvSpPr>
          <p:nvPr>
            <p:ph type="body" idx="4"/>
          </p:nvPr>
        </p:nvSpPr>
        <p:spPr>
          <a:xfrm>
            <a:off x="8257824" y="2899833"/>
            <a:ext cx="7185377" cy="5268384"/>
          </a:xfrm>
          <a:prstGeom prst="rect">
            <a:avLst/>
          </a:prstGeom>
          <a:noFill/>
          <a:ln>
            <a:noFill/>
          </a:ln>
        </p:spPr>
        <p:txBody>
          <a:bodyPr spcFirstLastPara="1" wrap="square" lIns="91425" tIns="45700" rIns="91425" bIns="45700" anchor="t" anchorCtr="0">
            <a:normAutofit/>
          </a:bodyPr>
          <a:lstStyle>
            <a:lvl1pPr marL="457200" lvl="0" indent="-381000" algn="r" rtl="1">
              <a:spcBef>
                <a:spcPts val="480"/>
              </a:spcBef>
              <a:spcAft>
                <a:spcPts val="0"/>
              </a:spcAft>
              <a:buClr>
                <a:schemeClr val="dk1"/>
              </a:buClr>
              <a:buSzPts val="2400"/>
              <a:buChar char="•"/>
              <a:defRPr sz="2400"/>
            </a:lvl1pPr>
            <a:lvl2pPr marL="914400" lvl="1" indent="-355600" algn="r" rtl="1">
              <a:spcBef>
                <a:spcPts val="400"/>
              </a:spcBef>
              <a:spcAft>
                <a:spcPts val="0"/>
              </a:spcAft>
              <a:buClr>
                <a:schemeClr val="dk1"/>
              </a:buClr>
              <a:buSzPts val="2000"/>
              <a:buChar char="–"/>
              <a:defRPr sz="2000"/>
            </a:lvl2pPr>
            <a:lvl3pPr marL="1371600" lvl="2" indent="-342900" algn="r" rtl="1">
              <a:spcBef>
                <a:spcPts val="360"/>
              </a:spcBef>
              <a:spcAft>
                <a:spcPts val="0"/>
              </a:spcAft>
              <a:buClr>
                <a:schemeClr val="dk1"/>
              </a:buClr>
              <a:buSzPts val="1800"/>
              <a:buChar char="•"/>
              <a:defRPr sz="1800"/>
            </a:lvl3pPr>
            <a:lvl4pPr marL="1828800" lvl="3" indent="-330200" algn="r" rtl="1">
              <a:spcBef>
                <a:spcPts val="320"/>
              </a:spcBef>
              <a:spcAft>
                <a:spcPts val="0"/>
              </a:spcAft>
              <a:buClr>
                <a:schemeClr val="dk1"/>
              </a:buClr>
              <a:buSzPts val="1600"/>
              <a:buChar char="–"/>
              <a:defRPr sz="1600"/>
            </a:lvl4pPr>
            <a:lvl5pPr marL="2286000" lvl="4" indent="-330200" algn="r" rtl="1">
              <a:spcBef>
                <a:spcPts val="320"/>
              </a:spcBef>
              <a:spcAft>
                <a:spcPts val="0"/>
              </a:spcAft>
              <a:buClr>
                <a:schemeClr val="dk1"/>
              </a:buClr>
              <a:buSzPts val="1600"/>
              <a:buChar char="»"/>
              <a:defRPr sz="1600"/>
            </a:lvl5pPr>
            <a:lvl6pPr marL="2743200" lvl="5" indent="-330200" algn="r" rtl="1">
              <a:spcBef>
                <a:spcPts val="320"/>
              </a:spcBef>
              <a:spcAft>
                <a:spcPts val="0"/>
              </a:spcAft>
              <a:buClr>
                <a:schemeClr val="dk1"/>
              </a:buClr>
              <a:buSzPts val="1600"/>
              <a:buChar char="•"/>
              <a:defRPr sz="1600"/>
            </a:lvl6pPr>
            <a:lvl7pPr marL="3200400" lvl="6" indent="-330200" algn="r" rtl="1">
              <a:spcBef>
                <a:spcPts val="320"/>
              </a:spcBef>
              <a:spcAft>
                <a:spcPts val="0"/>
              </a:spcAft>
              <a:buClr>
                <a:schemeClr val="dk1"/>
              </a:buClr>
              <a:buSzPts val="1600"/>
              <a:buChar char="•"/>
              <a:defRPr sz="1600"/>
            </a:lvl7pPr>
            <a:lvl8pPr marL="3657600" lvl="7" indent="-330200" algn="r" rtl="1">
              <a:spcBef>
                <a:spcPts val="320"/>
              </a:spcBef>
              <a:spcAft>
                <a:spcPts val="0"/>
              </a:spcAft>
              <a:buClr>
                <a:schemeClr val="dk1"/>
              </a:buClr>
              <a:buSzPts val="1600"/>
              <a:buChar char="•"/>
              <a:defRPr sz="1600"/>
            </a:lvl8pPr>
            <a:lvl9pPr marL="4114800" lvl="8" indent="-330200" algn="r" rtl="1">
              <a:spcBef>
                <a:spcPts val="320"/>
              </a:spcBef>
              <a:spcAft>
                <a:spcPts val="0"/>
              </a:spcAft>
              <a:buClr>
                <a:schemeClr val="dk1"/>
              </a:buClr>
              <a:buSzPts val="1600"/>
              <a:buChar char="•"/>
              <a:defRPr sz="1600"/>
            </a:lvl9pPr>
          </a:lstStyle>
          <a:p>
            <a:endParaRPr/>
          </a:p>
        </p:txBody>
      </p:sp>
      <p:sp>
        <p:nvSpPr>
          <p:cNvPr id="46" name="Google Shape;46;p24"/>
          <p:cNvSpPr txBox="1">
            <a:spLocks noGrp="1"/>
          </p:cNvSpPr>
          <p:nvPr>
            <p:ph type="dt" idx="10"/>
          </p:nvPr>
        </p:nvSpPr>
        <p:spPr>
          <a:xfrm>
            <a:off x="11650133" y="8475135"/>
            <a:ext cx="3793067" cy="486833"/>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7" name="Google Shape;47;p24"/>
          <p:cNvSpPr txBox="1">
            <a:spLocks noGrp="1"/>
          </p:cNvSpPr>
          <p:nvPr>
            <p:ph type="ftr" idx="11"/>
          </p:nvPr>
        </p:nvSpPr>
        <p:spPr>
          <a:xfrm>
            <a:off x="5554134" y="8475135"/>
            <a:ext cx="5147733" cy="486833"/>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8" name="Google Shape;48;p24"/>
          <p:cNvSpPr txBox="1">
            <a:spLocks noGrp="1"/>
          </p:cNvSpPr>
          <p:nvPr>
            <p:ph type="sldNum" idx="12"/>
          </p:nvPr>
        </p:nvSpPr>
        <p:spPr>
          <a:xfrm>
            <a:off x="812800" y="8475135"/>
            <a:ext cx="3793067" cy="486833"/>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כותרת בלבד" type="titleOnly">
  <p:cSld name="TITLE_ONLY">
    <p:spTree>
      <p:nvGrpSpPr>
        <p:cNvPr id="1" name="Shape 49"/>
        <p:cNvGrpSpPr/>
        <p:nvPr/>
      </p:nvGrpSpPr>
      <p:grpSpPr>
        <a:xfrm>
          <a:off x="0" y="0"/>
          <a:ext cx="0" cy="0"/>
          <a:chOff x="0" y="0"/>
          <a:chExt cx="0" cy="0"/>
        </a:xfrm>
      </p:grpSpPr>
      <p:sp>
        <p:nvSpPr>
          <p:cNvPr id="50" name="Google Shape;50;p25"/>
          <p:cNvSpPr txBox="1">
            <a:spLocks noGrp="1"/>
          </p:cNvSpPr>
          <p:nvPr>
            <p:ph type="title"/>
          </p:nvPr>
        </p:nvSpPr>
        <p:spPr>
          <a:xfrm>
            <a:off x="812800" y="366184"/>
            <a:ext cx="14630400" cy="1524000"/>
          </a:xfrm>
          <a:prstGeom prst="rect">
            <a:avLst/>
          </a:prstGeom>
          <a:noFill/>
          <a:ln>
            <a:noFill/>
          </a:ln>
        </p:spPr>
        <p:txBody>
          <a:bodyPr spcFirstLastPara="1" wrap="square" lIns="91425" tIns="45700" rIns="91425" bIns="45700" anchor="ctr" anchorCtr="0">
            <a:normAutofit/>
          </a:bodyPr>
          <a:lstStyle>
            <a:lvl1pPr lvl="0" algn="ctr" rtl="1">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5"/>
          <p:cNvSpPr txBox="1">
            <a:spLocks noGrp="1"/>
          </p:cNvSpPr>
          <p:nvPr>
            <p:ph type="dt" idx="10"/>
          </p:nvPr>
        </p:nvSpPr>
        <p:spPr>
          <a:xfrm>
            <a:off x="11650133" y="8475135"/>
            <a:ext cx="3793067" cy="486833"/>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2" name="Google Shape;52;p25"/>
          <p:cNvSpPr txBox="1">
            <a:spLocks noGrp="1"/>
          </p:cNvSpPr>
          <p:nvPr>
            <p:ph type="ftr" idx="11"/>
          </p:nvPr>
        </p:nvSpPr>
        <p:spPr>
          <a:xfrm>
            <a:off x="5554134" y="8475135"/>
            <a:ext cx="5147733" cy="486833"/>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3" name="Google Shape;53;p25"/>
          <p:cNvSpPr txBox="1">
            <a:spLocks noGrp="1"/>
          </p:cNvSpPr>
          <p:nvPr>
            <p:ph type="sldNum" idx="12"/>
          </p:nvPr>
        </p:nvSpPr>
        <p:spPr>
          <a:xfrm>
            <a:off x="812800" y="8475135"/>
            <a:ext cx="3793067" cy="486833"/>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ריק" type="blank">
  <p:cSld name="BLANK">
    <p:spTree>
      <p:nvGrpSpPr>
        <p:cNvPr id="1" name="Shape 54"/>
        <p:cNvGrpSpPr/>
        <p:nvPr/>
      </p:nvGrpSpPr>
      <p:grpSpPr>
        <a:xfrm>
          <a:off x="0" y="0"/>
          <a:ext cx="0" cy="0"/>
          <a:chOff x="0" y="0"/>
          <a:chExt cx="0" cy="0"/>
        </a:xfrm>
      </p:grpSpPr>
      <p:sp>
        <p:nvSpPr>
          <p:cNvPr id="55" name="Google Shape;55;p26"/>
          <p:cNvSpPr txBox="1">
            <a:spLocks noGrp="1"/>
          </p:cNvSpPr>
          <p:nvPr>
            <p:ph type="dt" idx="10"/>
          </p:nvPr>
        </p:nvSpPr>
        <p:spPr>
          <a:xfrm>
            <a:off x="11650133" y="8475135"/>
            <a:ext cx="3793067" cy="486833"/>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6" name="Google Shape;56;p26"/>
          <p:cNvSpPr txBox="1">
            <a:spLocks noGrp="1"/>
          </p:cNvSpPr>
          <p:nvPr>
            <p:ph type="ftr" idx="11"/>
          </p:nvPr>
        </p:nvSpPr>
        <p:spPr>
          <a:xfrm>
            <a:off x="5554134" y="8475135"/>
            <a:ext cx="5147733" cy="486833"/>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7" name="Google Shape;57;p26"/>
          <p:cNvSpPr txBox="1">
            <a:spLocks noGrp="1"/>
          </p:cNvSpPr>
          <p:nvPr>
            <p:ph type="sldNum" idx="12"/>
          </p:nvPr>
        </p:nvSpPr>
        <p:spPr>
          <a:xfrm>
            <a:off x="812800" y="8475135"/>
            <a:ext cx="3793067" cy="486833"/>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תוכן עם כיתוב" type="objTx">
  <p:cSld name="OBJECT_WITH_CAPTION_TEXT">
    <p:spTree>
      <p:nvGrpSpPr>
        <p:cNvPr id="1" name="Shape 58"/>
        <p:cNvGrpSpPr/>
        <p:nvPr/>
      </p:nvGrpSpPr>
      <p:grpSpPr>
        <a:xfrm>
          <a:off x="0" y="0"/>
          <a:ext cx="0" cy="0"/>
          <a:chOff x="0" y="0"/>
          <a:chExt cx="0" cy="0"/>
        </a:xfrm>
      </p:grpSpPr>
      <p:sp>
        <p:nvSpPr>
          <p:cNvPr id="59" name="Google Shape;59;p27"/>
          <p:cNvSpPr txBox="1">
            <a:spLocks noGrp="1"/>
          </p:cNvSpPr>
          <p:nvPr>
            <p:ph type="title"/>
          </p:nvPr>
        </p:nvSpPr>
        <p:spPr>
          <a:xfrm>
            <a:off x="812801" y="364067"/>
            <a:ext cx="5348113" cy="1549400"/>
          </a:xfrm>
          <a:prstGeom prst="rect">
            <a:avLst/>
          </a:prstGeom>
          <a:noFill/>
          <a:ln>
            <a:noFill/>
          </a:ln>
        </p:spPr>
        <p:txBody>
          <a:bodyPr spcFirstLastPara="1" wrap="square" lIns="91425" tIns="45700" rIns="91425" bIns="45700" anchor="b" anchorCtr="0">
            <a:normAutofit/>
          </a:bodyPr>
          <a:lstStyle>
            <a:lvl1pPr lvl="0" algn="r" rtl="1">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7"/>
          <p:cNvSpPr txBox="1">
            <a:spLocks noGrp="1"/>
          </p:cNvSpPr>
          <p:nvPr>
            <p:ph type="body" idx="1"/>
          </p:nvPr>
        </p:nvSpPr>
        <p:spPr>
          <a:xfrm>
            <a:off x="6355644" y="364068"/>
            <a:ext cx="9087557" cy="7804151"/>
          </a:xfrm>
          <a:prstGeom prst="rect">
            <a:avLst/>
          </a:prstGeom>
          <a:noFill/>
          <a:ln>
            <a:noFill/>
          </a:ln>
        </p:spPr>
        <p:txBody>
          <a:bodyPr spcFirstLastPara="1" wrap="square" lIns="91425" tIns="45700" rIns="91425" bIns="45700" anchor="t" anchorCtr="0">
            <a:normAutofit/>
          </a:bodyPr>
          <a:lstStyle>
            <a:lvl1pPr marL="457200" lvl="0" indent="-431800" algn="r" rtl="1">
              <a:spcBef>
                <a:spcPts val="640"/>
              </a:spcBef>
              <a:spcAft>
                <a:spcPts val="0"/>
              </a:spcAft>
              <a:buClr>
                <a:schemeClr val="dk1"/>
              </a:buClr>
              <a:buSzPts val="3200"/>
              <a:buChar char="•"/>
              <a:defRPr sz="3200"/>
            </a:lvl1pPr>
            <a:lvl2pPr marL="914400" lvl="1" indent="-406400" algn="r" rtl="1">
              <a:spcBef>
                <a:spcPts val="560"/>
              </a:spcBef>
              <a:spcAft>
                <a:spcPts val="0"/>
              </a:spcAft>
              <a:buClr>
                <a:schemeClr val="dk1"/>
              </a:buClr>
              <a:buSzPts val="2800"/>
              <a:buChar char="–"/>
              <a:defRPr sz="2800"/>
            </a:lvl2pPr>
            <a:lvl3pPr marL="1371600" lvl="2" indent="-381000" algn="r" rtl="1">
              <a:spcBef>
                <a:spcPts val="480"/>
              </a:spcBef>
              <a:spcAft>
                <a:spcPts val="0"/>
              </a:spcAft>
              <a:buClr>
                <a:schemeClr val="dk1"/>
              </a:buClr>
              <a:buSzPts val="2400"/>
              <a:buChar char="•"/>
              <a:defRPr sz="2400"/>
            </a:lvl3pPr>
            <a:lvl4pPr marL="1828800" lvl="3" indent="-355600" algn="r" rtl="1">
              <a:spcBef>
                <a:spcPts val="400"/>
              </a:spcBef>
              <a:spcAft>
                <a:spcPts val="0"/>
              </a:spcAft>
              <a:buClr>
                <a:schemeClr val="dk1"/>
              </a:buClr>
              <a:buSzPts val="2000"/>
              <a:buChar char="–"/>
              <a:defRPr sz="2000"/>
            </a:lvl4pPr>
            <a:lvl5pPr marL="2286000" lvl="4" indent="-355600" algn="r" rtl="1">
              <a:spcBef>
                <a:spcPts val="400"/>
              </a:spcBef>
              <a:spcAft>
                <a:spcPts val="0"/>
              </a:spcAft>
              <a:buClr>
                <a:schemeClr val="dk1"/>
              </a:buClr>
              <a:buSzPts val="2000"/>
              <a:buChar char="»"/>
              <a:defRPr sz="2000"/>
            </a:lvl5pPr>
            <a:lvl6pPr marL="2743200" lvl="5" indent="-355600" algn="r" rtl="1">
              <a:spcBef>
                <a:spcPts val="400"/>
              </a:spcBef>
              <a:spcAft>
                <a:spcPts val="0"/>
              </a:spcAft>
              <a:buClr>
                <a:schemeClr val="dk1"/>
              </a:buClr>
              <a:buSzPts val="2000"/>
              <a:buChar char="•"/>
              <a:defRPr sz="2000"/>
            </a:lvl6pPr>
            <a:lvl7pPr marL="3200400" lvl="6" indent="-355600" algn="r" rtl="1">
              <a:spcBef>
                <a:spcPts val="400"/>
              </a:spcBef>
              <a:spcAft>
                <a:spcPts val="0"/>
              </a:spcAft>
              <a:buClr>
                <a:schemeClr val="dk1"/>
              </a:buClr>
              <a:buSzPts val="2000"/>
              <a:buChar char="•"/>
              <a:defRPr sz="2000"/>
            </a:lvl7pPr>
            <a:lvl8pPr marL="3657600" lvl="7" indent="-355600" algn="r" rtl="1">
              <a:spcBef>
                <a:spcPts val="400"/>
              </a:spcBef>
              <a:spcAft>
                <a:spcPts val="0"/>
              </a:spcAft>
              <a:buClr>
                <a:schemeClr val="dk1"/>
              </a:buClr>
              <a:buSzPts val="2000"/>
              <a:buChar char="•"/>
              <a:defRPr sz="2000"/>
            </a:lvl8pPr>
            <a:lvl9pPr marL="4114800" lvl="8" indent="-355600" algn="r" rtl="1">
              <a:spcBef>
                <a:spcPts val="400"/>
              </a:spcBef>
              <a:spcAft>
                <a:spcPts val="0"/>
              </a:spcAft>
              <a:buClr>
                <a:schemeClr val="dk1"/>
              </a:buClr>
              <a:buSzPts val="2000"/>
              <a:buChar char="•"/>
              <a:defRPr sz="2000"/>
            </a:lvl9pPr>
          </a:lstStyle>
          <a:p>
            <a:endParaRPr/>
          </a:p>
        </p:txBody>
      </p:sp>
      <p:sp>
        <p:nvSpPr>
          <p:cNvPr id="61" name="Google Shape;61;p27"/>
          <p:cNvSpPr txBox="1">
            <a:spLocks noGrp="1"/>
          </p:cNvSpPr>
          <p:nvPr>
            <p:ph type="body" idx="2"/>
          </p:nvPr>
        </p:nvSpPr>
        <p:spPr>
          <a:xfrm>
            <a:off x="812801" y="1913468"/>
            <a:ext cx="5348113" cy="6254751"/>
          </a:xfrm>
          <a:prstGeom prst="rect">
            <a:avLst/>
          </a:prstGeom>
          <a:noFill/>
          <a:ln>
            <a:noFill/>
          </a:ln>
        </p:spPr>
        <p:txBody>
          <a:bodyPr spcFirstLastPara="1" wrap="square" lIns="91425" tIns="45700" rIns="91425" bIns="45700" anchor="t" anchorCtr="0">
            <a:normAutofit/>
          </a:bodyPr>
          <a:lstStyle>
            <a:lvl1pPr marL="457200" lvl="0" indent="-228600" algn="r" rtl="1">
              <a:spcBef>
                <a:spcPts val="280"/>
              </a:spcBef>
              <a:spcAft>
                <a:spcPts val="0"/>
              </a:spcAft>
              <a:buClr>
                <a:schemeClr val="dk1"/>
              </a:buClr>
              <a:buSzPts val="1400"/>
              <a:buNone/>
              <a:defRPr sz="1400"/>
            </a:lvl1pPr>
            <a:lvl2pPr marL="914400" lvl="1" indent="-228600" algn="r" rtl="1">
              <a:spcBef>
                <a:spcPts val="240"/>
              </a:spcBef>
              <a:spcAft>
                <a:spcPts val="0"/>
              </a:spcAft>
              <a:buClr>
                <a:schemeClr val="dk1"/>
              </a:buClr>
              <a:buSzPts val="1200"/>
              <a:buNone/>
              <a:defRPr sz="1200"/>
            </a:lvl2pPr>
            <a:lvl3pPr marL="1371600" lvl="2" indent="-228600" algn="r" rtl="1">
              <a:spcBef>
                <a:spcPts val="200"/>
              </a:spcBef>
              <a:spcAft>
                <a:spcPts val="0"/>
              </a:spcAft>
              <a:buClr>
                <a:schemeClr val="dk1"/>
              </a:buClr>
              <a:buSzPts val="1000"/>
              <a:buNone/>
              <a:defRPr sz="1000"/>
            </a:lvl3pPr>
            <a:lvl4pPr marL="1828800" lvl="3" indent="-228600" algn="r" rtl="1">
              <a:spcBef>
                <a:spcPts val="180"/>
              </a:spcBef>
              <a:spcAft>
                <a:spcPts val="0"/>
              </a:spcAft>
              <a:buClr>
                <a:schemeClr val="dk1"/>
              </a:buClr>
              <a:buSzPts val="900"/>
              <a:buNone/>
              <a:defRPr sz="900"/>
            </a:lvl4pPr>
            <a:lvl5pPr marL="2286000" lvl="4" indent="-228600" algn="r" rtl="1">
              <a:spcBef>
                <a:spcPts val="180"/>
              </a:spcBef>
              <a:spcAft>
                <a:spcPts val="0"/>
              </a:spcAft>
              <a:buClr>
                <a:schemeClr val="dk1"/>
              </a:buClr>
              <a:buSzPts val="900"/>
              <a:buNone/>
              <a:defRPr sz="900"/>
            </a:lvl5pPr>
            <a:lvl6pPr marL="2743200" lvl="5" indent="-228600" algn="r" rtl="1">
              <a:spcBef>
                <a:spcPts val="180"/>
              </a:spcBef>
              <a:spcAft>
                <a:spcPts val="0"/>
              </a:spcAft>
              <a:buClr>
                <a:schemeClr val="dk1"/>
              </a:buClr>
              <a:buSzPts val="900"/>
              <a:buNone/>
              <a:defRPr sz="900"/>
            </a:lvl6pPr>
            <a:lvl7pPr marL="3200400" lvl="6" indent="-228600" algn="r" rtl="1">
              <a:spcBef>
                <a:spcPts val="180"/>
              </a:spcBef>
              <a:spcAft>
                <a:spcPts val="0"/>
              </a:spcAft>
              <a:buClr>
                <a:schemeClr val="dk1"/>
              </a:buClr>
              <a:buSzPts val="900"/>
              <a:buNone/>
              <a:defRPr sz="900"/>
            </a:lvl7pPr>
            <a:lvl8pPr marL="3657600" lvl="7" indent="-228600" algn="r" rtl="1">
              <a:spcBef>
                <a:spcPts val="180"/>
              </a:spcBef>
              <a:spcAft>
                <a:spcPts val="0"/>
              </a:spcAft>
              <a:buClr>
                <a:schemeClr val="dk1"/>
              </a:buClr>
              <a:buSzPts val="900"/>
              <a:buNone/>
              <a:defRPr sz="900"/>
            </a:lvl8pPr>
            <a:lvl9pPr marL="4114800" lvl="8" indent="-228600" algn="r" rtl="1">
              <a:spcBef>
                <a:spcPts val="180"/>
              </a:spcBef>
              <a:spcAft>
                <a:spcPts val="0"/>
              </a:spcAft>
              <a:buClr>
                <a:schemeClr val="dk1"/>
              </a:buClr>
              <a:buSzPts val="900"/>
              <a:buNone/>
              <a:defRPr sz="900"/>
            </a:lvl9pPr>
          </a:lstStyle>
          <a:p>
            <a:endParaRPr/>
          </a:p>
        </p:txBody>
      </p:sp>
      <p:sp>
        <p:nvSpPr>
          <p:cNvPr id="62" name="Google Shape;62;p27"/>
          <p:cNvSpPr txBox="1">
            <a:spLocks noGrp="1"/>
          </p:cNvSpPr>
          <p:nvPr>
            <p:ph type="dt" idx="10"/>
          </p:nvPr>
        </p:nvSpPr>
        <p:spPr>
          <a:xfrm>
            <a:off x="11650133" y="8475135"/>
            <a:ext cx="3793067" cy="486833"/>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3" name="Google Shape;63;p27"/>
          <p:cNvSpPr txBox="1">
            <a:spLocks noGrp="1"/>
          </p:cNvSpPr>
          <p:nvPr>
            <p:ph type="ftr" idx="11"/>
          </p:nvPr>
        </p:nvSpPr>
        <p:spPr>
          <a:xfrm>
            <a:off x="5554134" y="8475135"/>
            <a:ext cx="5147733" cy="486833"/>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4" name="Google Shape;64;p27"/>
          <p:cNvSpPr txBox="1">
            <a:spLocks noGrp="1"/>
          </p:cNvSpPr>
          <p:nvPr>
            <p:ph type="sldNum" idx="12"/>
          </p:nvPr>
        </p:nvSpPr>
        <p:spPr>
          <a:xfrm>
            <a:off x="812800" y="8475135"/>
            <a:ext cx="3793067" cy="486833"/>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תמונה עם כיתוב" type="picTx">
  <p:cSld name="PICTURE_WITH_CAPTION_TEXT">
    <p:spTree>
      <p:nvGrpSpPr>
        <p:cNvPr id="1" name="Shape 65"/>
        <p:cNvGrpSpPr/>
        <p:nvPr/>
      </p:nvGrpSpPr>
      <p:grpSpPr>
        <a:xfrm>
          <a:off x="0" y="0"/>
          <a:ext cx="0" cy="0"/>
          <a:chOff x="0" y="0"/>
          <a:chExt cx="0" cy="0"/>
        </a:xfrm>
      </p:grpSpPr>
      <p:sp>
        <p:nvSpPr>
          <p:cNvPr id="66" name="Google Shape;66;p28"/>
          <p:cNvSpPr txBox="1">
            <a:spLocks noGrp="1"/>
          </p:cNvSpPr>
          <p:nvPr>
            <p:ph type="title"/>
          </p:nvPr>
        </p:nvSpPr>
        <p:spPr>
          <a:xfrm>
            <a:off x="3186290" y="6400801"/>
            <a:ext cx="9753600" cy="755651"/>
          </a:xfrm>
          <a:prstGeom prst="rect">
            <a:avLst/>
          </a:prstGeom>
          <a:noFill/>
          <a:ln>
            <a:noFill/>
          </a:ln>
        </p:spPr>
        <p:txBody>
          <a:bodyPr spcFirstLastPara="1" wrap="square" lIns="91425" tIns="45700" rIns="91425" bIns="45700" anchor="b" anchorCtr="0">
            <a:normAutofit/>
          </a:bodyPr>
          <a:lstStyle>
            <a:lvl1pPr lvl="0" algn="r" rtl="1">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8"/>
          <p:cNvSpPr>
            <a:spLocks noGrp="1"/>
          </p:cNvSpPr>
          <p:nvPr>
            <p:ph type="pic" idx="2"/>
          </p:nvPr>
        </p:nvSpPr>
        <p:spPr>
          <a:xfrm>
            <a:off x="3186290" y="817033"/>
            <a:ext cx="9753600" cy="5486400"/>
          </a:xfrm>
          <a:prstGeom prst="rect">
            <a:avLst/>
          </a:prstGeom>
          <a:noFill/>
          <a:ln>
            <a:noFill/>
          </a:ln>
        </p:spPr>
      </p:sp>
      <p:sp>
        <p:nvSpPr>
          <p:cNvPr id="68" name="Google Shape;68;p28"/>
          <p:cNvSpPr txBox="1">
            <a:spLocks noGrp="1"/>
          </p:cNvSpPr>
          <p:nvPr>
            <p:ph type="body" idx="1"/>
          </p:nvPr>
        </p:nvSpPr>
        <p:spPr>
          <a:xfrm>
            <a:off x="3186290" y="7156452"/>
            <a:ext cx="9753600" cy="1073149"/>
          </a:xfrm>
          <a:prstGeom prst="rect">
            <a:avLst/>
          </a:prstGeom>
          <a:noFill/>
          <a:ln>
            <a:noFill/>
          </a:ln>
        </p:spPr>
        <p:txBody>
          <a:bodyPr spcFirstLastPara="1" wrap="square" lIns="91425" tIns="45700" rIns="91425" bIns="45700" anchor="t" anchorCtr="0">
            <a:normAutofit/>
          </a:bodyPr>
          <a:lstStyle>
            <a:lvl1pPr marL="457200" lvl="0" indent="-228600" algn="r" rtl="1">
              <a:spcBef>
                <a:spcPts val="280"/>
              </a:spcBef>
              <a:spcAft>
                <a:spcPts val="0"/>
              </a:spcAft>
              <a:buClr>
                <a:schemeClr val="dk1"/>
              </a:buClr>
              <a:buSzPts val="1400"/>
              <a:buNone/>
              <a:defRPr sz="1400"/>
            </a:lvl1pPr>
            <a:lvl2pPr marL="914400" lvl="1" indent="-228600" algn="r" rtl="1">
              <a:spcBef>
                <a:spcPts val="240"/>
              </a:spcBef>
              <a:spcAft>
                <a:spcPts val="0"/>
              </a:spcAft>
              <a:buClr>
                <a:schemeClr val="dk1"/>
              </a:buClr>
              <a:buSzPts val="1200"/>
              <a:buNone/>
              <a:defRPr sz="1200"/>
            </a:lvl2pPr>
            <a:lvl3pPr marL="1371600" lvl="2" indent="-228600" algn="r" rtl="1">
              <a:spcBef>
                <a:spcPts val="200"/>
              </a:spcBef>
              <a:spcAft>
                <a:spcPts val="0"/>
              </a:spcAft>
              <a:buClr>
                <a:schemeClr val="dk1"/>
              </a:buClr>
              <a:buSzPts val="1000"/>
              <a:buNone/>
              <a:defRPr sz="1000"/>
            </a:lvl3pPr>
            <a:lvl4pPr marL="1828800" lvl="3" indent="-228600" algn="r" rtl="1">
              <a:spcBef>
                <a:spcPts val="180"/>
              </a:spcBef>
              <a:spcAft>
                <a:spcPts val="0"/>
              </a:spcAft>
              <a:buClr>
                <a:schemeClr val="dk1"/>
              </a:buClr>
              <a:buSzPts val="900"/>
              <a:buNone/>
              <a:defRPr sz="900"/>
            </a:lvl4pPr>
            <a:lvl5pPr marL="2286000" lvl="4" indent="-228600" algn="r" rtl="1">
              <a:spcBef>
                <a:spcPts val="180"/>
              </a:spcBef>
              <a:spcAft>
                <a:spcPts val="0"/>
              </a:spcAft>
              <a:buClr>
                <a:schemeClr val="dk1"/>
              </a:buClr>
              <a:buSzPts val="900"/>
              <a:buNone/>
              <a:defRPr sz="900"/>
            </a:lvl5pPr>
            <a:lvl6pPr marL="2743200" lvl="5" indent="-228600" algn="r" rtl="1">
              <a:spcBef>
                <a:spcPts val="180"/>
              </a:spcBef>
              <a:spcAft>
                <a:spcPts val="0"/>
              </a:spcAft>
              <a:buClr>
                <a:schemeClr val="dk1"/>
              </a:buClr>
              <a:buSzPts val="900"/>
              <a:buNone/>
              <a:defRPr sz="900"/>
            </a:lvl6pPr>
            <a:lvl7pPr marL="3200400" lvl="6" indent="-228600" algn="r" rtl="1">
              <a:spcBef>
                <a:spcPts val="180"/>
              </a:spcBef>
              <a:spcAft>
                <a:spcPts val="0"/>
              </a:spcAft>
              <a:buClr>
                <a:schemeClr val="dk1"/>
              </a:buClr>
              <a:buSzPts val="900"/>
              <a:buNone/>
              <a:defRPr sz="900"/>
            </a:lvl7pPr>
            <a:lvl8pPr marL="3657600" lvl="7" indent="-228600" algn="r" rtl="1">
              <a:spcBef>
                <a:spcPts val="180"/>
              </a:spcBef>
              <a:spcAft>
                <a:spcPts val="0"/>
              </a:spcAft>
              <a:buClr>
                <a:schemeClr val="dk1"/>
              </a:buClr>
              <a:buSzPts val="900"/>
              <a:buNone/>
              <a:defRPr sz="900"/>
            </a:lvl8pPr>
            <a:lvl9pPr marL="4114800" lvl="8" indent="-228600" algn="r" rtl="1">
              <a:spcBef>
                <a:spcPts val="180"/>
              </a:spcBef>
              <a:spcAft>
                <a:spcPts val="0"/>
              </a:spcAft>
              <a:buClr>
                <a:schemeClr val="dk1"/>
              </a:buClr>
              <a:buSzPts val="900"/>
              <a:buNone/>
              <a:defRPr sz="900"/>
            </a:lvl9pPr>
          </a:lstStyle>
          <a:p>
            <a:endParaRPr/>
          </a:p>
        </p:txBody>
      </p:sp>
      <p:sp>
        <p:nvSpPr>
          <p:cNvPr id="69" name="Google Shape;69;p28"/>
          <p:cNvSpPr txBox="1">
            <a:spLocks noGrp="1"/>
          </p:cNvSpPr>
          <p:nvPr>
            <p:ph type="dt" idx="10"/>
          </p:nvPr>
        </p:nvSpPr>
        <p:spPr>
          <a:xfrm>
            <a:off x="11650133" y="8475135"/>
            <a:ext cx="3793067" cy="486833"/>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0" name="Google Shape;70;p28"/>
          <p:cNvSpPr txBox="1">
            <a:spLocks noGrp="1"/>
          </p:cNvSpPr>
          <p:nvPr>
            <p:ph type="ftr" idx="11"/>
          </p:nvPr>
        </p:nvSpPr>
        <p:spPr>
          <a:xfrm>
            <a:off x="5554134" y="8475135"/>
            <a:ext cx="5147733" cy="486833"/>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1" name="Google Shape;71;p28"/>
          <p:cNvSpPr txBox="1">
            <a:spLocks noGrp="1"/>
          </p:cNvSpPr>
          <p:nvPr>
            <p:ph type="sldNum" idx="12"/>
          </p:nvPr>
        </p:nvSpPr>
        <p:spPr>
          <a:xfrm>
            <a:off x="812800" y="8475135"/>
            <a:ext cx="3793067" cy="486833"/>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9E47"/>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812800" y="366184"/>
            <a:ext cx="14630400" cy="1524000"/>
          </a:xfrm>
          <a:prstGeom prst="rect">
            <a:avLst/>
          </a:prstGeom>
          <a:noFill/>
          <a:ln>
            <a:noFill/>
          </a:ln>
        </p:spPr>
        <p:txBody>
          <a:bodyPr spcFirstLastPara="1" wrap="square" lIns="91425" tIns="45700" rIns="91425" bIns="45700" anchor="ctr" anchorCtr="0">
            <a:normAutofit/>
          </a:bodyPr>
          <a:lstStyle>
            <a:lvl1pPr marR="0" lvl="0" algn="ctr" rtl="1">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9"/>
          <p:cNvSpPr txBox="1">
            <a:spLocks noGrp="1"/>
          </p:cNvSpPr>
          <p:nvPr>
            <p:ph type="body" idx="1"/>
          </p:nvPr>
        </p:nvSpPr>
        <p:spPr>
          <a:xfrm>
            <a:off x="812800" y="2133602"/>
            <a:ext cx="14630400" cy="6034617"/>
          </a:xfrm>
          <a:prstGeom prst="rect">
            <a:avLst/>
          </a:prstGeom>
          <a:noFill/>
          <a:ln>
            <a:noFill/>
          </a:ln>
        </p:spPr>
        <p:txBody>
          <a:bodyPr spcFirstLastPara="1" wrap="square" lIns="91425" tIns="45700" rIns="91425" bIns="45700" anchor="t" anchorCtr="0">
            <a:normAutofit/>
          </a:bodyPr>
          <a:lstStyle>
            <a:lvl1pPr marL="457200" marR="0" lvl="0" indent="-431800" algn="r" rtl="1">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r" rtl="1">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r" rtl="1">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9"/>
          <p:cNvSpPr txBox="1">
            <a:spLocks noGrp="1"/>
          </p:cNvSpPr>
          <p:nvPr>
            <p:ph type="dt" idx="10"/>
          </p:nvPr>
        </p:nvSpPr>
        <p:spPr>
          <a:xfrm>
            <a:off x="11650133" y="8475135"/>
            <a:ext cx="3793067" cy="486833"/>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9"/>
          <p:cNvSpPr txBox="1">
            <a:spLocks noGrp="1"/>
          </p:cNvSpPr>
          <p:nvPr>
            <p:ph type="ftr" idx="11"/>
          </p:nvPr>
        </p:nvSpPr>
        <p:spPr>
          <a:xfrm>
            <a:off x="5554134" y="8475135"/>
            <a:ext cx="5147733" cy="486833"/>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9"/>
          <p:cNvSpPr txBox="1">
            <a:spLocks noGrp="1"/>
          </p:cNvSpPr>
          <p:nvPr>
            <p:ph type="sldNum" idx="12"/>
          </p:nvPr>
        </p:nvSpPr>
        <p:spPr>
          <a:xfrm>
            <a:off x="812800" y="8475135"/>
            <a:ext cx="3793067" cy="486833"/>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a:stretch/>
        </p:blipFill>
        <p:spPr>
          <a:xfrm>
            <a:off x="-3177256" y="305869"/>
            <a:ext cx="12311484" cy="8838132"/>
          </a:xfrm>
          <a:prstGeom prst="rect">
            <a:avLst/>
          </a:prstGeom>
          <a:noFill/>
          <a:ln>
            <a:noFill/>
          </a:ln>
        </p:spPr>
      </p:pic>
      <p:graphicFrame>
        <p:nvGraphicFramePr>
          <p:cNvPr id="90" name="Google Shape;90;p1"/>
          <p:cNvGraphicFramePr/>
          <p:nvPr/>
        </p:nvGraphicFramePr>
        <p:xfrm>
          <a:off x="2583384" y="3452788"/>
          <a:ext cx="1991717" cy="2238423"/>
        </p:xfrm>
        <a:graphic>
          <a:graphicData uri="http://schemas.openxmlformats.org/presentationml/2006/ole">
            <mc:AlternateContent xmlns:mc="http://schemas.openxmlformats.org/markup-compatibility/2006">
              <mc:Choice xmlns:v="urn:schemas-microsoft-com:vml" Requires="v">
                <p:oleObj r:id="rId4" imgW="1991717" imgH="2238423" progId="">
                  <p:embed/>
                </p:oleObj>
              </mc:Choice>
              <mc:Fallback>
                <p:oleObj r:id="rId4" imgW="1991717" imgH="2238423" progId="">
                  <p:embed/>
                  <p:pic>
                    <p:nvPicPr>
                      <p:cNvPr id="90" name="Google Shape;90;p1"/>
                      <p:cNvPicPr preferRelativeResize="0"/>
                      <p:nvPr/>
                    </p:nvPicPr>
                    <p:blipFill rotWithShape="1">
                      <a:blip r:embed="rId5">
                        <a:alphaModFix/>
                      </a:blip>
                      <a:srcRect/>
                      <a:stretch/>
                    </p:blipFill>
                    <p:spPr>
                      <a:xfrm>
                        <a:off x="2583384" y="3452788"/>
                        <a:ext cx="1991717" cy="2238423"/>
                      </a:xfrm>
                      <a:prstGeom prst="rect">
                        <a:avLst/>
                      </a:prstGeom>
                      <a:noFill/>
                      <a:ln>
                        <a:noFill/>
                      </a:ln>
                    </p:spPr>
                  </p:pic>
                </p:oleObj>
              </mc:Fallback>
            </mc:AlternateContent>
          </a:graphicData>
        </a:graphic>
      </p:graphicFrame>
      <p:pic>
        <p:nvPicPr>
          <p:cNvPr id="91" name="Google Shape;91;p1"/>
          <p:cNvPicPr preferRelativeResize="0"/>
          <p:nvPr/>
        </p:nvPicPr>
        <p:blipFill rotWithShape="1">
          <a:blip r:embed="rId6">
            <a:alphaModFix/>
          </a:blip>
          <a:srcRect l="31140" t="26775" r="21494" b="25976"/>
          <a:stretch/>
        </p:blipFill>
        <p:spPr>
          <a:xfrm>
            <a:off x="7047880" y="1558182"/>
            <a:ext cx="8127999" cy="6333506"/>
          </a:xfrm>
          <a:prstGeom prst="rect">
            <a:avLst/>
          </a:prstGeom>
          <a:noFill/>
          <a:ln>
            <a:noFill/>
          </a:ln>
        </p:spPr>
      </p:pic>
    </p:spTree>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0"/>
          <p:cNvSpPr/>
          <p:nvPr/>
        </p:nvSpPr>
        <p:spPr>
          <a:xfrm>
            <a:off x="14640882" y="0"/>
            <a:ext cx="1615117" cy="9144000"/>
          </a:xfrm>
          <a:prstGeom prst="rect">
            <a:avLst/>
          </a:prstGeom>
          <a:solidFill>
            <a:srgbClr val="0F612E"/>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Arial"/>
              <a:ea typeface="Arial"/>
              <a:cs typeface="Arial"/>
              <a:sym typeface="Arial"/>
            </a:endParaRPr>
          </a:p>
        </p:txBody>
      </p:sp>
      <p:sp>
        <p:nvSpPr>
          <p:cNvPr id="186" name="Google Shape;186;p10"/>
          <p:cNvSpPr/>
          <p:nvPr/>
        </p:nvSpPr>
        <p:spPr>
          <a:xfrm>
            <a:off x="14032656" y="0"/>
            <a:ext cx="2223344" cy="1405680"/>
          </a:xfrm>
          <a:prstGeom prst="rect">
            <a:avLst/>
          </a:prstGeom>
          <a:solidFill>
            <a:srgbClr val="009E47"/>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Arial"/>
              <a:ea typeface="Arial"/>
              <a:cs typeface="Arial"/>
              <a:sym typeface="Arial"/>
            </a:endParaRPr>
          </a:p>
        </p:txBody>
      </p:sp>
      <p:sp>
        <p:nvSpPr>
          <p:cNvPr id="187" name="Google Shape;187;p10"/>
          <p:cNvSpPr txBox="1"/>
          <p:nvPr/>
        </p:nvSpPr>
        <p:spPr>
          <a:xfrm>
            <a:off x="14824744" y="-171277"/>
            <a:ext cx="1182788" cy="1718941"/>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1">
              <a:lnSpc>
                <a:spcPct val="132653"/>
              </a:lnSpc>
              <a:spcBef>
                <a:spcPts val="0"/>
              </a:spcBef>
              <a:spcAft>
                <a:spcPts val="0"/>
              </a:spcAft>
              <a:buClr>
                <a:schemeClr val="lt1"/>
              </a:buClr>
              <a:buSzPts val="9800"/>
              <a:buFont typeface="Arial"/>
              <a:buNone/>
            </a:pPr>
            <a:r>
              <a:rPr lang="iw-IL" sz="9800" b="1">
                <a:solidFill>
                  <a:schemeClr val="lt1"/>
                </a:solidFill>
                <a:latin typeface="Arial"/>
                <a:ea typeface="Arial"/>
                <a:cs typeface="Arial"/>
                <a:sym typeface="Arial"/>
              </a:rPr>
              <a:t>1</a:t>
            </a:r>
            <a:endParaRPr/>
          </a:p>
        </p:txBody>
      </p:sp>
      <p:sp>
        <p:nvSpPr>
          <p:cNvPr id="188" name="Google Shape;188;p10"/>
          <p:cNvSpPr txBox="1"/>
          <p:nvPr/>
        </p:nvSpPr>
        <p:spPr>
          <a:xfrm>
            <a:off x="14864589" y="1358019"/>
            <a:ext cx="1182788" cy="1718941"/>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1">
              <a:lnSpc>
                <a:spcPct val="132653"/>
              </a:lnSpc>
              <a:spcBef>
                <a:spcPts val="0"/>
              </a:spcBef>
              <a:spcAft>
                <a:spcPts val="0"/>
              </a:spcAft>
              <a:buClr>
                <a:srgbClr val="009E47"/>
              </a:buClr>
              <a:buSzPts val="9800"/>
              <a:buFont typeface="Arial"/>
              <a:buNone/>
            </a:pPr>
            <a:r>
              <a:rPr lang="iw-IL" sz="9800" b="1">
                <a:solidFill>
                  <a:srgbClr val="009E47"/>
                </a:solidFill>
                <a:latin typeface="Arial"/>
                <a:ea typeface="Arial"/>
                <a:cs typeface="Arial"/>
                <a:sym typeface="Arial"/>
              </a:rPr>
              <a:t>2</a:t>
            </a:r>
            <a:endParaRPr/>
          </a:p>
        </p:txBody>
      </p:sp>
      <p:sp>
        <p:nvSpPr>
          <p:cNvPr id="189" name="Google Shape;189;p10"/>
          <p:cNvSpPr txBox="1"/>
          <p:nvPr/>
        </p:nvSpPr>
        <p:spPr>
          <a:xfrm>
            <a:off x="14864589" y="2843808"/>
            <a:ext cx="1182788" cy="1718941"/>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1">
              <a:lnSpc>
                <a:spcPct val="132653"/>
              </a:lnSpc>
              <a:spcBef>
                <a:spcPts val="0"/>
              </a:spcBef>
              <a:spcAft>
                <a:spcPts val="0"/>
              </a:spcAft>
              <a:buClr>
                <a:srgbClr val="009E47"/>
              </a:buClr>
              <a:buSzPts val="9800"/>
              <a:buFont typeface="Arial"/>
              <a:buNone/>
            </a:pPr>
            <a:r>
              <a:rPr lang="iw-IL" sz="9800" b="1">
                <a:solidFill>
                  <a:srgbClr val="009E47"/>
                </a:solidFill>
                <a:latin typeface="Arial"/>
                <a:ea typeface="Arial"/>
                <a:cs typeface="Arial"/>
                <a:sym typeface="Arial"/>
              </a:rPr>
              <a:t>3</a:t>
            </a:r>
            <a:endParaRPr/>
          </a:p>
        </p:txBody>
      </p:sp>
      <p:sp>
        <p:nvSpPr>
          <p:cNvPr id="190" name="Google Shape;190;p10"/>
          <p:cNvSpPr txBox="1"/>
          <p:nvPr/>
        </p:nvSpPr>
        <p:spPr>
          <a:xfrm>
            <a:off x="14864589" y="4355976"/>
            <a:ext cx="1182788" cy="1718941"/>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1">
              <a:lnSpc>
                <a:spcPct val="132653"/>
              </a:lnSpc>
              <a:spcBef>
                <a:spcPts val="0"/>
              </a:spcBef>
              <a:spcAft>
                <a:spcPts val="0"/>
              </a:spcAft>
              <a:buClr>
                <a:srgbClr val="009E47"/>
              </a:buClr>
              <a:buSzPts val="9800"/>
              <a:buFont typeface="Arial"/>
              <a:buNone/>
            </a:pPr>
            <a:r>
              <a:rPr lang="iw-IL" sz="9800" b="1">
                <a:solidFill>
                  <a:srgbClr val="009E47"/>
                </a:solidFill>
                <a:latin typeface="Arial"/>
                <a:ea typeface="Arial"/>
                <a:cs typeface="Arial"/>
                <a:sym typeface="Arial"/>
              </a:rPr>
              <a:t>4</a:t>
            </a:r>
            <a:endParaRPr/>
          </a:p>
        </p:txBody>
      </p:sp>
      <p:sp>
        <p:nvSpPr>
          <p:cNvPr id="191" name="Google Shape;191;p10"/>
          <p:cNvSpPr txBox="1"/>
          <p:nvPr/>
        </p:nvSpPr>
        <p:spPr>
          <a:xfrm>
            <a:off x="14864589" y="5868144"/>
            <a:ext cx="1182788" cy="1718941"/>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1">
              <a:lnSpc>
                <a:spcPct val="132653"/>
              </a:lnSpc>
              <a:spcBef>
                <a:spcPts val="0"/>
              </a:spcBef>
              <a:spcAft>
                <a:spcPts val="0"/>
              </a:spcAft>
              <a:buClr>
                <a:srgbClr val="009E47"/>
              </a:buClr>
              <a:buSzPts val="9800"/>
              <a:buFont typeface="Arial"/>
              <a:buNone/>
            </a:pPr>
            <a:r>
              <a:rPr lang="iw-IL" sz="9800" b="1">
                <a:solidFill>
                  <a:srgbClr val="009E47"/>
                </a:solidFill>
                <a:latin typeface="Arial"/>
                <a:ea typeface="Arial"/>
                <a:cs typeface="Arial"/>
                <a:sym typeface="Arial"/>
              </a:rPr>
              <a:t>5</a:t>
            </a:r>
            <a:endParaRPr/>
          </a:p>
        </p:txBody>
      </p:sp>
      <p:sp>
        <p:nvSpPr>
          <p:cNvPr id="192" name="Google Shape;192;p10"/>
          <p:cNvSpPr txBox="1"/>
          <p:nvPr/>
        </p:nvSpPr>
        <p:spPr>
          <a:xfrm>
            <a:off x="14864589" y="7475201"/>
            <a:ext cx="1182788" cy="1718941"/>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1">
              <a:lnSpc>
                <a:spcPct val="132653"/>
              </a:lnSpc>
              <a:spcBef>
                <a:spcPts val="0"/>
              </a:spcBef>
              <a:spcAft>
                <a:spcPts val="0"/>
              </a:spcAft>
              <a:buClr>
                <a:srgbClr val="009E47"/>
              </a:buClr>
              <a:buSzPts val="9800"/>
              <a:buFont typeface="Arial"/>
              <a:buNone/>
            </a:pPr>
            <a:r>
              <a:rPr lang="iw-IL" sz="9800" b="1">
                <a:solidFill>
                  <a:srgbClr val="009E47"/>
                </a:solidFill>
                <a:latin typeface="Arial"/>
                <a:ea typeface="Arial"/>
                <a:cs typeface="Arial"/>
                <a:sym typeface="Arial"/>
              </a:rPr>
              <a:t>6</a:t>
            </a:r>
            <a:endParaRPr/>
          </a:p>
        </p:txBody>
      </p:sp>
      <p:pic>
        <p:nvPicPr>
          <p:cNvPr id="193" name="Google Shape;193;p10"/>
          <p:cNvPicPr preferRelativeResize="0"/>
          <p:nvPr/>
        </p:nvPicPr>
        <p:blipFill rotWithShape="1">
          <a:blip r:embed="rId3">
            <a:alphaModFix/>
          </a:blip>
          <a:srcRect/>
          <a:stretch/>
        </p:blipFill>
        <p:spPr>
          <a:xfrm>
            <a:off x="1863304" y="1558369"/>
            <a:ext cx="11266384" cy="7315834"/>
          </a:xfrm>
          <a:prstGeom prst="rect">
            <a:avLst/>
          </a:prstGeom>
          <a:noFill/>
          <a:ln>
            <a:noFill/>
          </a:ln>
        </p:spPr>
      </p:pic>
      <p:pic>
        <p:nvPicPr>
          <p:cNvPr id="194" name="Google Shape;194;p10"/>
          <p:cNvPicPr preferRelativeResize="0"/>
          <p:nvPr/>
        </p:nvPicPr>
        <p:blipFill rotWithShape="1">
          <a:blip r:embed="rId4">
            <a:alphaModFix/>
          </a:blip>
          <a:srcRect/>
          <a:stretch/>
        </p:blipFill>
        <p:spPr>
          <a:xfrm>
            <a:off x="3591496" y="297149"/>
            <a:ext cx="8046496" cy="32603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fade">
                                      <p:cBhvr>
                                        <p:cTn id="7" dur="25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1"/>
          <p:cNvSpPr/>
          <p:nvPr/>
        </p:nvSpPr>
        <p:spPr>
          <a:xfrm>
            <a:off x="14640882" y="0"/>
            <a:ext cx="1615117" cy="9144000"/>
          </a:xfrm>
          <a:prstGeom prst="rect">
            <a:avLst/>
          </a:prstGeom>
          <a:solidFill>
            <a:srgbClr val="0F612E"/>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Arial"/>
              <a:ea typeface="Arial"/>
              <a:cs typeface="Arial"/>
              <a:sym typeface="Arial"/>
            </a:endParaRPr>
          </a:p>
        </p:txBody>
      </p:sp>
      <p:sp>
        <p:nvSpPr>
          <p:cNvPr id="201" name="Google Shape;201;p11"/>
          <p:cNvSpPr/>
          <p:nvPr/>
        </p:nvSpPr>
        <p:spPr>
          <a:xfrm>
            <a:off x="14032656" y="1530092"/>
            <a:ext cx="2223344" cy="1405680"/>
          </a:xfrm>
          <a:prstGeom prst="rect">
            <a:avLst/>
          </a:prstGeom>
          <a:solidFill>
            <a:srgbClr val="009E47"/>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Arial"/>
              <a:ea typeface="Arial"/>
              <a:cs typeface="Arial"/>
              <a:sym typeface="Arial"/>
            </a:endParaRPr>
          </a:p>
        </p:txBody>
      </p:sp>
      <p:sp>
        <p:nvSpPr>
          <p:cNvPr id="202" name="Google Shape;202;p11"/>
          <p:cNvSpPr txBox="1"/>
          <p:nvPr/>
        </p:nvSpPr>
        <p:spPr>
          <a:xfrm>
            <a:off x="14824744" y="-171277"/>
            <a:ext cx="1182788" cy="1718941"/>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1">
              <a:lnSpc>
                <a:spcPct val="132653"/>
              </a:lnSpc>
              <a:spcBef>
                <a:spcPts val="0"/>
              </a:spcBef>
              <a:spcAft>
                <a:spcPts val="0"/>
              </a:spcAft>
              <a:buClr>
                <a:srgbClr val="009E47"/>
              </a:buClr>
              <a:buSzPts val="9800"/>
              <a:buFont typeface="Arial"/>
              <a:buNone/>
            </a:pPr>
            <a:r>
              <a:rPr lang="iw-IL" sz="9800" b="1">
                <a:solidFill>
                  <a:srgbClr val="009E47"/>
                </a:solidFill>
                <a:latin typeface="Arial"/>
                <a:ea typeface="Arial"/>
                <a:cs typeface="Arial"/>
                <a:sym typeface="Arial"/>
              </a:rPr>
              <a:t>1</a:t>
            </a:r>
            <a:endParaRPr/>
          </a:p>
        </p:txBody>
      </p:sp>
      <p:sp>
        <p:nvSpPr>
          <p:cNvPr id="203" name="Google Shape;203;p11"/>
          <p:cNvSpPr txBox="1"/>
          <p:nvPr/>
        </p:nvSpPr>
        <p:spPr>
          <a:xfrm>
            <a:off x="14864589" y="1358019"/>
            <a:ext cx="1182788" cy="1718941"/>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1">
              <a:lnSpc>
                <a:spcPct val="132653"/>
              </a:lnSpc>
              <a:spcBef>
                <a:spcPts val="0"/>
              </a:spcBef>
              <a:spcAft>
                <a:spcPts val="0"/>
              </a:spcAft>
              <a:buClr>
                <a:schemeClr val="lt1"/>
              </a:buClr>
              <a:buSzPts val="9800"/>
              <a:buFont typeface="Arial"/>
              <a:buNone/>
            </a:pPr>
            <a:r>
              <a:rPr lang="iw-IL" sz="9800" b="1" dirty="0">
                <a:solidFill>
                  <a:schemeClr val="lt1"/>
                </a:solidFill>
                <a:latin typeface="Arial"/>
                <a:ea typeface="Arial"/>
                <a:cs typeface="Arial"/>
                <a:sym typeface="Arial"/>
              </a:rPr>
              <a:t>2</a:t>
            </a:r>
            <a:endParaRPr dirty="0"/>
          </a:p>
        </p:txBody>
      </p:sp>
      <p:sp>
        <p:nvSpPr>
          <p:cNvPr id="204" name="Google Shape;204;p11"/>
          <p:cNvSpPr txBox="1"/>
          <p:nvPr/>
        </p:nvSpPr>
        <p:spPr>
          <a:xfrm>
            <a:off x="14864589" y="2843808"/>
            <a:ext cx="1182788" cy="1718941"/>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1">
              <a:lnSpc>
                <a:spcPct val="132653"/>
              </a:lnSpc>
              <a:spcBef>
                <a:spcPts val="0"/>
              </a:spcBef>
              <a:spcAft>
                <a:spcPts val="0"/>
              </a:spcAft>
              <a:buClr>
                <a:srgbClr val="009E47"/>
              </a:buClr>
              <a:buSzPts val="9800"/>
              <a:buFont typeface="Arial"/>
              <a:buNone/>
            </a:pPr>
            <a:r>
              <a:rPr lang="iw-IL" sz="9800" b="1">
                <a:solidFill>
                  <a:srgbClr val="009E47"/>
                </a:solidFill>
                <a:latin typeface="Arial"/>
                <a:ea typeface="Arial"/>
                <a:cs typeface="Arial"/>
                <a:sym typeface="Arial"/>
              </a:rPr>
              <a:t>3</a:t>
            </a:r>
            <a:endParaRPr/>
          </a:p>
        </p:txBody>
      </p:sp>
      <p:sp>
        <p:nvSpPr>
          <p:cNvPr id="205" name="Google Shape;205;p11"/>
          <p:cNvSpPr txBox="1"/>
          <p:nvPr/>
        </p:nvSpPr>
        <p:spPr>
          <a:xfrm>
            <a:off x="14864589" y="4355976"/>
            <a:ext cx="1182788" cy="1718941"/>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1">
              <a:lnSpc>
                <a:spcPct val="132653"/>
              </a:lnSpc>
              <a:spcBef>
                <a:spcPts val="0"/>
              </a:spcBef>
              <a:spcAft>
                <a:spcPts val="0"/>
              </a:spcAft>
              <a:buClr>
                <a:srgbClr val="009E47"/>
              </a:buClr>
              <a:buSzPts val="9800"/>
              <a:buFont typeface="Arial"/>
              <a:buNone/>
            </a:pPr>
            <a:r>
              <a:rPr lang="iw-IL" sz="9800" b="1">
                <a:solidFill>
                  <a:srgbClr val="009E47"/>
                </a:solidFill>
                <a:latin typeface="Arial"/>
                <a:ea typeface="Arial"/>
                <a:cs typeface="Arial"/>
                <a:sym typeface="Arial"/>
              </a:rPr>
              <a:t>4</a:t>
            </a:r>
            <a:endParaRPr/>
          </a:p>
        </p:txBody>
      </p:sp>
      <p:sp>
        <p:nvSpPr>
          <p:cNvPr id="206" name="Google Shape;206;p11"/>
          <p:cNvSpPr txBox="1"/>
          <p:nvPr/>
        </p:nvSpPr>
        <p:spPr>
          <a:xfrm>
            <a:off x="14864589" y="5868144"/>
            <a:ext cx="1182788" cy="1718941"/>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1">
              <a:lnSpc>
                <a:spcPct val="132653"/>
              </a:lnSpc>
              <a:spcBef>
                <a:spcPts val="0"/>
              </a:spcBef>
              <a:spcAft>
                <a:spcPts val="0"/>
              </a:spcAft>
              <a:buClr>
                <a:srgbClr val="009E47"/>
              </a:buClr>
              <a:buSzPts val="9800"/>
              <a:buFont typeface="Arial"/>
              <a:buNone/>
            </a:pPr>
            <a:r>
              <a:rPr lang="iw-IL" sz="9800" b="1">
                <a:solidFill>
                  <a:srgbClr val="009E47"/>
                </a:solidFill>
                <a:latin typeface="Arial"/>
                <a:ea typeface="Arial"/>
                <a:cs typeface="Arial"/>
                <a:sym typeface="Arial"/>
              </a:rPr>
              <a:t>5</a:t>
            </a:r>
            <a:endParaRPr/>
          </a:p>
        </p:txBody>
      </p:sp>
      <p:sp>
        <p:nvSpPr>
          <p:cNvPr id="207" name="Google Shape;207;p11"/>
          <p:cNvSpPr txBox="1"/>
          <p:nvPr/>
        </p:nvSpPr>
        <p:spPr>
          <a:xfrm>
            <a:off x="14864589" y="7475201"/>
            <a:ext cx="1182788" cy="1718941"/>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1">
              <a:lnSpc>
                <a:spcPct val="132653"/>
              </a:lnSpc>
              <a:spcBef>
                <a:spcPts val="0"/>
              </a:spcBef>
              <a:spcAft>
                <a:spcPts val="0"/>
              </a:spcAft>
              <a:buClr>
                <a:srgbClr val="009E47"/>
              </a:buClr>
              <a:buSzPts val="9800"/>
              <a:buFont typeface="Arial"/>
              <a:buNone/>
            </a:pPr>
            <a:r>
              <a:rPr lang="iw-IL" sz="9800" b="1">
                <a:solidFill>
                  <a:srgbClr val="009E47"/>
                </a:solidFill>
                <a:latin typeface="Arial"/>
                <a:ea typeface="Arial"/>
                <a:cs typeface="Arial"/>
                <a:sym typeface="Arial"/>
              </a:rPr>
              <a:t>6</a:t>
            </a:r>
            <a:endParaRPr/>
          </a:p>
        </p:txBody>
      </p:sp>
      <p:sp>
        <p:nvSpPr>
          <p:cNvPr id="208" name="Google Shape;208;p11"/>
          <p:cNvSpPr/>
          <p:nvPr/>
        </p:nvSpPr>
        <p:spPr>
          <a:xfrm>
            <a:off x="-1953120" y="1445599"/>
            <a:ext cx="5973798" cy="5973798"/>
          </a:xfrm>
          <a:prstGeom prst="ellipse">
            <a:avLst/>
          </a:prstGeom>
          <a:solidFill>
            <a:srgbClr val="80DD8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rgbClr val="80DD80"/>
              </a:solidFill>
              <a:latin typeface="Calibri"/>
              <a:ea typeface="Calibri"/>
              <a:cs typeface="Calibri"/>
              <a:sym typeface="Calibri"/>
            </a:endParaRPr>
          </a:p>
        </p:txBody>
      </p:sp>
      <p:pic>
        <p:nvPicPr>
          <p:cNvPr id="209" name="Google Shape;209;p11" descr="תמונה שמכילה אדום, שעון&#10;&#10;התיאור נוצר באופן אוטומטי"/>
          <p:cNvPicPr preferRelativeResize="0"/>
          <p:nvPr/>
        </p:nvPicPr>
        <p:blipFill rotWithShape="1">
          <a:blip r:embed="rId3">
            <a:alphaModFix/>
          </a:blip>
          <a:srcRect l="3540" t="19112"/>
          <a:stretch/>
        </p:blipFill>
        <p:spPr>
          <a:xfrm>
            <a:off x="2506" y="1347919"/>
            <a:ext cx="7356847" cy="6169158"/>
          </a:xfrm>
          <a:prstGeom prst="rect">
            <a:avLst/>
          </a:prstGeom>
          <a:noFill/>
          <a:ln>
            <a:noFill/>
          </a:ln>
        </p:spPr>
      </p:pic>
      <p:pic>
        <p:nvPicPr>
          <p:cNvPr id="210" name="Google Shape;210;p11"/>
          <p:cNvPicPr preferRelativeResize="0"/>
          <p:nvPr/>
        </p:nvPicPr>
        <p:blipFill rotWithShape="1">
          <a:blip r:embed="rId4">
            <a:alphaModFix/>
          </a:blip>
          <a:srcRect/>
          <a:stretch/>
        </p:blipFill>
        <p:spPr>
          <a:xfrm>
            <a:off x="1924782" y="1709942"/>
            <a:ext cx="12406435" cy="701100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2"/>
          <p:cNvSpPr/>
          <p:nvPr/>
        </p:nvSpPr>
        <p:spPr>
          <a:xfrm>
            <a:off x="5479923" y="4715740"/>
            <a:ext cx="3618931" cy="3618931"/>
          </a:xfrm>
          <a:prstGeom prst="ellipse">
            <a:avLst/>
          </a:prstGeom>
          <a:solidFill>
            <a:srgbClr val="80DD8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rgbClr val="80DD80"/>
              </a:solidFill>
              <a:latin typeface="Calibri"/>
              <a:ea typeface="Calibri"/>
              <a:cs typeface="Calibri"/>
              <a:sym typeface="Calibri"/>
            </a:endParaRPr>
          </a:p>
        </p:txBody>
      </p:sp>
      <p:sp>
        <p:nvSpPr>
          <p:cNvPr id="217" name="Google Shape;217;p12"/>
          <p:cNvSpPr/>
          <p:nvPr/>
        </p:nvSpPr>
        <p:spPr>
          <a:xfrm>
            <a:off x="14640882" y="0"/>
            <a:ext cx="1615117" cy="9144000"/>
          </a:xfrm>
          <a:prstGeom prst="rect">
            <a:avLst/>
          </a:prstGeom>
          <a:solidFill>
            <a:srgbClr val="0F612E"/>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Arial"/>
              <a:ea typeface="Arial"/>
              <a:cs typeface="Arial"/>
              <a:sym typeface="Arial"/>
            </a:endParaRPr>
          </a:p>
        </p:txBody>
      </p:sp>
      <p:sp>
        <p:nvSpPr>
          <p:cNvPr id="218" name="Google Shape;218;p12"/>
          <p:cNvSpPr/>
          <p:nvPr/>
        </p:nvSpPr>
        <p:spPr>
          <a:xfrm>
            <a:off x="14032656" y="3033453"/>
            <a:ext cx="2223344" cy="1405680"/>
          </a:xfrm>
          <a:prstGeom prst="rect">
            <a:avLst/>
          </a:prstGeom>
          <a:solidFill>
            <a:srgbClr val="009E47"/>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Arial"/>
              <a:ea typeface="Arial"/>
              <a:cs typeface="Arial"/>
              <a:sym typeface="Arial"/>
            </a:endParaRPr>
          </a:p>
        </p:txBody>
      </p:sp>
      <p:sp>
        <p:nvSpPr>
          <p:cNvPr id="219" name="Google Shape;219;p12"/>
          <p:cNvSpPr txBox="1"/>
          <p:nvPr/>
        </p:nvSpPr>
        <p:spPr>
          <a:xfrm>
            <a:off x="14824744" y="-171277"/>
            <a:ext cx="1182788" cy="1718941"/>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1">
              <a:lnSpc>
                <a:spcPct val="132653"/>
              </a:lnSpc>
              <a:spcBef>
                <a:spcPts val="0"/>
              </a:spcBef>
              <a:spcAft>
                <a:spcPts val="0"/>
              </a:spcAft>
              <a:buClr>
                <a:srgbClr val="009E47"/>
              </a:buClr>
              <a:buSzPts val="9800"/>
              <a:buFont typeface="Arial"/>
              <a:buNone/>
            </a:pPr>
            <a:r>
              <a:rPr lang="iw-IL" sz="9800" b="1">
                <a:solidFill>
                  <a:srgbClr val="009E47"/>
                </a:solidFill>
                <a:latin typeface="Arial"/>
                <a:ea typeface="Arial"/>
                <a:cs typeface="Arial"/>
                <a:sym typeface="Arial"/>
              </a:rPr>
              <a:t>1</a:t>
            </a:r>
            <a:endParaRPr b="1"/>
          </a:p>
        </p:txBody>
      </p:sp>
      <p:sp>
        <p:nvSpPr>
          <p:cNvPr id="220" name="Google Shape;220;p12"/>
          <p:cNvSpPr txBox="1"/>
          <p:nvPr/>
        </p:nvSpPr>
        <p:spPr>
          <a:xfrm>
            <a:off x="14864589" y="1358019"/>
            <a:ext cx="1182788" cy="1718941"/>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1">
              <a:lnSpc>
                <a:spcPct val="132653"/>
              </a:lnSpc>
              <a:spcBef>
                <a:spcPts val="0"/>
              </a:spcBef>
              <a:spcAft>
                <a:spcPts val="0"/>
              </a:spcAft>
              <a:buClr>
                <a:srgbClr val="009E47"/>
              </a:buClr>
              <a:buSzPts val="9800"/>
              <a:buFont typeface="Arial"/>
              <a:buNone/>
            </a:pPr>
            <a:r>
              <a:rPr lang="iw-IL" sz="9800" b="1">
                <a:solidFill>
                  <a:srgbClr val="009E47"/>
                </a:solidFill>
                <a:latin typeface="Arial"/>
                <a:ea typeface="Arial"/>
                <a:cs typeface="Arial"/>
                <a:sym typeface="Arial"/>
              </a:rPr>
              <a:t>2</a:t>
            </a:r>
            <a:endParaRPr b="1"/>
          </a:p>
        </p:txBody>
      </p:sp>
      <p:sp>
        <p:nvSpPr>
          <p:cNvPr id="221" name="Google Shape;221;p12"/>
          <p:cNvSpPr txBox="1"/>
          <p:nvPr/>
        </p:nvSpPr>
        <p:spPr>
          <a:xfrm>
            <a:off x="14864589" y="2843808"/>
            <a:ext cx="1182788" cy="1718941"/>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1">
              <a:lnSpc>
                <a:spcPct val="132653"/>
              </a:lnSpc>
              <a:spcBef>
                <a:spcPts val="0"/>
              </a:spcBef>
              <a:spcAft>
                <a:spcPts val="0"/>
              </a:spcAft>
              <a:buClr>
                <a:schemeClr val="lt1"/>
              </a:buClr>
              <a:buSzPts val="9800"/>
              <a:buFont typeface="Arial"/>
              <a:buNone/>
            </a:pPr>
            <a:r>
              <a:rPr lang="iw-IL" sz="9800" b="1">
                <a:solidFill>
                  <a:schemeClr val="lt1"/>
                </a:solidFill>
                <a:latin typeface="Arial"/>
                <a:ea typeface="Arial"/>
                <a:cs typeface="Arial"/>
                <a:sym typeface="Arial"/>
              </a:rPr>
              <a:t>3</a:t>
            </a:r>
            <a:endParaRPr b="1"/>
          </a:p>
        </p:txBody>
      </p:sp>
      <p:sp>
        <p:nvSpPr>
          <p:cNvPr id="222" name="Google Shape;222;p12"/>
          <p:cNvSpPr txBox="1"/>
          <p:nvPr/>
        </p:nvSpPr>
        <p:spPr>
          <a:xfrm>
            <a:off x="14864589" y="4355976"/>
            <a:ext cx="1182788" cy="1718941"/>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1">
              <a:lnSpc>
                <a:spcPct val="132653"/>
              </a:lnSpc>
              <a:spcBef>
                <a:spcPts val="0"/>
              </a:spcBef>
              <a:spcAft>
                <a:spcPts val="0"/>
              </a:spcAft>
              <a:buClr>
                <a:srgbClr val="009E47"/>
              </a:buClr>
              <a:buSzPts val="9800"/>
              <a:buFont typeface="Arial"/>
              <a:buNone/>
            </a:pPr>
            <a:r>
              <a:rPr lang="iw-IL" sz="9800" b="1">
                <a:solidFill>
                  <a:srgbClr val="009E47"/>
                </a:solidFill>
                <a:latin typeface="Arial"/>
                <a:ea typeface="Arial"/>
                <a:cs typeface="Arial"/>
                <a:sym typeface="Arial"/>
              </a:rPr>
              <a:t>4</a:t>
            </a:r>
            <a:endParaRPr b="1"/>
          </a:p>
        </p:txBody>
      </p:sp>
      <p:sp>
        <p:nvSpPr>
          <p:cNvPr id="223" name="Google Shape;223;p12"/>
          <p:cNvSpPr txBox="1"/>
          <p:nvPr/>
        </p:nvSpPr>
        <p:spPr>
          <a:xfrm>
            <a:off x="14864589" y="5868144"/>
            <a:ext cx="1182788" cy="1718941"/>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1">
              <a:lnSpc>
                <a:spcPct val="132653"/>
              </a:lnSpc>
              <a:spcBef>
                <a:spcPts val="0"/>
              </a:spcBef>
              <a:spcAft>
                <a:spcPts val="0"/>
              </a:spcAft>
              <a:buClr>
                <a:srgbClr val="009E47"/>
              </a:buClr>
              <a:buSzPts val="9800"/>
              <a:buFont typeface="Arial"/>
              <a:buNone/>
            </a:pPr>
            <a:r>
              <a:rPr lang="iw-IL" sz="9800" b="1">
                <a:solidFill>
                  <a:srgbClr val="009E47"/>
                </a:solidFill>
                <a:latin typeface="Arial"/>
                <a:ea typeface="Arial"/>
                <a:cs typeface="Arial"/>
                <a:sym typeface="Arial"/>
              </a:rPr>
              <a:t>5</a:t>
            </a:r>
            <a:endParaRPr b="1"/>
          </a:p>
        </p:txBody>
      </p:sp>
      <p:sp>
        <p:nvSpPr>
          <p:cNvPr id="224" name="Google Shape;224;p12"/>
          <p:cNvSpPr txBox="1"/>
          <p:nvPr/>
        </p:nvSpPr>
        <p:spPr>
          <a:xfrm>
            <a:off x="14864589" y="7475201"/>
            <a:ext cx="1182788" cy="1718941"/>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1">
              <a:lnSpc>
                <a:spcPct val="132653"/>
              </a:lnSpc>
              <a:spcBef>
                <a:spcPts val="0"/>
              </a:spcBef>
              <a:spcAft>
                <a:spcPts val="0"/>
              </a:spcAft>
              <a:buClr>
                <a:srgbClr val="009E47"/>
              </a:buClr>
              <a:buSzPts val="9800"/>
              <a:buFont typeface="Arial"/>
              <a:buNone/>
            </a:pPr>
            <a:r>
              <a:rPr lang="iw-IL" sz="9800" b="1">
                <a:solidFill>
                  <a:srgbClr val="009E47"/>
                </a:solidFill>
                <a:latin typeface="Arial"/>
                <a:ea typeface="Arial"/>
                <a:cs typeface="Arial"/>
                <a:sym typeface="Arial"/>
              </a:rPr>
              <a:t>6</a:t>
            </a:r>
            <a:endParaRPr b="1"/>
          </a:p>
        </p:txBody>
      </p:sp>
      <p:pic>
        <p:nvPicPr>
          <p:cNvPr id="225" name="Google Shape;225;p12"/>
          <p:cNvPicPr preferRelativeResize="0"/>
          <p:nvPr/>
        </p:nvPicPr>
        <p:blipFill rotWithShape="1">
          <a:blip r:embed="rId3">
            <a:alphaModFix/>
          </a:blip>
          <a:srcRect/>
          <a:stretch/>
        </p:blipFill>
        <p:spPr>
          <a:xfrm>
            <a:off x="6163079" y="5398896"/>
            <a:ext cx="2252618" cy="2252618"/>
          </a:xfrm>
          <a:prstGeom prst="rect">
            <a:avLst/>
          </a:prstGeom>
          <a:noFill/>
          <a:ln>
            <a:noFill/>
          </a:ln>
        </p:spPr>
      </p:pic>
      <p:pic>
        <p:nvPicPr>
          <p:cNvPr id="226" name="Google Shape;226;p12"/>
          <p:cNvPicPr preferRelativeResize="0"/>
          <p:nvPr/>
        </p:nvPicPr>
        <p:blipFill rotWithShape="1">
          <a:blip r:embed="rId4">
            <a:alphaModFix/>
          </a:blip>
          <a:srcRect/>
          <a:stretch/>
        </p:blipFill>
        <p:spPr>
          <a:xfrm>
            <a:off x="1215232" y="623845"/>
            <a:ext cx="12148314" cy="552801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3"/>
          <p:cNvSpPr/>
          <p:nvPr/>
        </p:nvSpPr>
        <p:spPr>
          <a:xfrm>
            <a:off x="14640882" y="0"/>
            <a:ext cx="1615117" cy="9144000"/>
          </a:xfrm>
          <a:prstGeom prst="rect">
            <a:avLst/>
          </a:prstGeom>
          <a:solidFill>
            <a:srgbClr val="0F612E"/>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Arial"/>
              <a:ea typeface="Arial"/>
              <a:cs typeface="Arial"/>
              <a:sym typeface="Arial"/>
            </a:endParaRPr>
          </a:p>
        </p:txBody>
      </p:sp>
      <p:sp>
        <p:nvSpPr>
          <p:cNvPr id="233" name="Google Shape;233;p13"/>
          <p:cNvSpPr/>
          <p:nvPr/>
        </p:nvSpPr>
        <p:spPr>
          <a:xfrm>
            <a:off x="14032656" y="4560480"/>
            <a:ext cx="2223344" cy="1405680"/>
          </a:xfrm>
          <a:prstGeom prst="rect">
            <a:avLst/>
          </a:prstGeom>
          <a:solidFill>
            <a:srgbClr val="009E47"/>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Arial"/>
              <a:ea typeface="Arial"/>
              <a:cs typeface="Arial"/>
              <a:sym typeface="Arial"/>
            </a:endParaRPr>
          </a:p>
        </p:txBody>
      </p:sp>
      <p:sp>
        <p:nvSpPr>
          <p:cNvPr id="234" name="Google Shape;234;p13"/>
          <p:cNvSpPr txBox="1"/>
          <p:nvPr/>
        </p:nvSpPr>
        <p:spPr>
          <a:xfrm>
            <a:off x="14824744" y="-171277"/>
            <a:ext cx="1182788" cy="1718941"/>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1">
              <a:lnSpc>
                <a:spcPct val="132653"/>
              </a:lnSpc>
              <a:spcBef>
                <a:spcPts val="0"/>
              </a:spcBef>
              <a:spcAft>
                <a:spcPts val="0"/>
              </a:spcAft>
              <a:buClr>
                <a:srgbClr val="009E47"/>
              </a:buClr>
              <a:buSzPts val="9800"/>
              <a:buFont typeface="Arial"/>
              <a:buNone/>
            </a:pPr>
            <a:r>
              <a:rPr lang="iw-IL" sz="9800" b="1">
                <a:solidFill>
                  <a:srgbClr val="009E47"/>
                </a:solidFill>
                <a:latin typeface="Arial"/>
                <a:ea typeface="Arial"/>
                <a:cs typeface="Arial"/>
                <a:sym typeface="Arial"/>
              </a:rPr>
              <a:t>1</a:t>
            </a:r>
            <a:endParaRPr/>
          </a:p>
        </p:txBody>
      </p:sp>
      <p:sp>
        <p:nvSpPr>
          <p:cNvPr id="235" name="Google Shape;235;p13"/>
          <p:cNvSpPr txBox="1"/>
          <p:nvPr/>
        </p:nvSpPr>
        <p:spPr>
          <a:xfrm>
            <a:off x="14864589" y="1358019"/>
            <a:ext cx="1182788" cy="1718941"/>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1">
              <a:lnSpc>
                <a:spcPct val="132653"/>
              </a:lnSpc>
              <a:spcBef>
                <a:spcPts val="0"/>
              </a:spcBef>
              <a:spcAft>
                <a:spcPts val="0"/>
              </a:spcAft>
              <a:buClr>
                <a:srgbClr val="009E47"/>
              </a:buClr>
              <a:buSzPts val="9800"/>
              <a:buFont typeface="Arial"/>
              <a:buNone/>
            </a:pPr>
            <a:r>
              <a:rPr lang="iw-IL" sz="9800" b="1">
                <a:solidFill>
                  <a:srgbClr val="009E47"/>
                </a:solidFill>
                <a:latin typeface="Arial"/>
                <a:ea typeface="Arial"/>
                <a:cs typeface="Arial"/>
                <a:sym typeface="Arial"/>
              </a:rPr>
              <a:t>2</a:t>
            </a:r>
            <a:endParaRPr/>
          </a:p>
        </p:txBody>
      </p:sp>
      <p:sp>
        <p:nvSpPr>
          <p:cNvPr id="236" name="Google Shape;236;p13"/>
          <p:cNvSpPr txBox="1"/>
          <p:nvPr/>
        </p:nvSpPr>
        <p:spPr>
          <a:xfrm>
            <a:off x="14864589" y="2843808"/>
            <a:ext cx="1182788" cy="1718941"/>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1">
              <a:lnSpc>
                <a:spcPct val="132653"/>
              </a:lnSpc>
              <a:spcBef>
                <a:spcPts val="0"/>
              </a:spcBef>
              <a:spcAft>
                <a:spcPts val="0"/>
              </a:spcAft>
              <a:buClr>
                <a:srgbClr val="009E47"/>
              </a:buClr>
              <a:buSzPts val="9800"/>
              <a:buFont typeface="Arial"/>
              <a:buNone/>
            </a:pPr>
            <a:r>
              <a:rPr lang="iw-IL" sz="9800" b="1">
                <a:solidFill>
                  <a:srgbClr val="009E47"/>
                </a:solidFill>
                <a:latin typeface="Arial"/>
                <a:ea typeface="Arial"/>
                <a:cs typeface="Arial"/>
                <a:sym typeface="Arial"/>
              </a:rPr>
              <a:t>3</a:t>
            </a:r>
            <a:endParaRPr/>
          </a:p>
        </p:txBody>
      </p:sp>
      <p:sp>
        <p:nvSpPr>
          <p:cNvPr id="237" name="Google Shape;237;p13"/>
          <p:cNvSpPr txBox="1"/>
          <p:nvPr/>
        </p:nvSpPr>
        <p:spPr>
          <a:xfrm>
            <a:off x="14864589" y="4355976"/>
            <a:ext cx="1182788" cy="1718941"/>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1">
              <a:lnSpc>
                <a:spcPct val="132653"/>
              </a:lnSpc>
              <a:spcBef>
                <a:spcPts val="0"/>
              </a:spcBef>
              <a:spcAft>
                <a:spcPts val="0"/>
              </a:spcAft>
              <a:buClr>
                <a:schemeClr val="lt1"/>
              </a:buClr>
              <a:buSzPts val="9800"/>
              <a:buFont typeface="Arial"/>
              <a:buNone/>
            </a:pPr>
            <a:r>
              <a:rPr lang="iw-IL" sz="9800" b="1">
                <a:solidFill>
                  <a:schemeClr val="lt1"/>
                </a:solidFill>
                <a:latin typeface="Arial"/>
                <a:ea typeface="Arial"/>
                <a:cs typeface="Arial"/>
                <a:sym typeface="Arial"/>
              </a:rPr>
              <a:t>4</a:t>
            </a:r>
            <a:endParaRPr/>
          </a:p>
        </p:txBody>
      </p:sp>
      <p:sp>
        <p:nvSpPr>
          <p:cNvPr id="238" name="Google Shape;238;p13"/>
          <p:cNvSpPr txBox="1"/>
          <p:nvPr/>
        </p:nvSpPr>
        <p:spPr>
          <a:xfrm>
            <a:off x="14864589" y="5868144"/>
            <a:ext cx="1182788" cy="1718941"/>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1">
              <a:lnSpc>
                <a:spcPct val="132653"/>
              </a:lnSpc>
              <a:spcBef>
                <a:spcPts val="0"/>
              </a:spcBef>
              <a:spcAft>
                <a:spcPts val="0"/>
              </a:spcAft>
              <a:buClr>
                <a:srgbClr val="009E47"/>
              </a:buClr>
              <a:buSzPts val="9800"/>
              <a:buFont typeface="Arial"/>
              <a:buNone/>
            </a:pPr>
            <a:r>
              <a:rPr lang="iw-IL" sz="9800" b="1">
                <a:solidFill>
                  <a:srgbClr val="009E47"/>
                </a:solidFill>
                <a:latin typeface="Arial"/>
                <a:ea typeface="Arial"/>
                <a:cs typeface="Arial"/>
                <a:sym typeface="Arial"/>
              </a:rPr>
              <a:t>5</a:t>
            </a:r>
            <a:endParaRPr/>
          </a:p>
        </p:txBody>
      </p:sp>
      <p:sp>
        <p:nvSpPr>
          <p:cNvPr id="239" name="Google Shape;239;p13"/>
          <p:cNvSpPr txBox="1"/>
          <p:nvPr/>
        </p:nvSpPr>
        <p:spPr>
          <a:xfrm>
            <a:off x="14864589" y="7475201"/>
            <a:ext cx="1182788" cy="1718941"/>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1">
              <a:lnSpc>
                <a:spcPct val="132653"/>
              </a:lnSpc>
              <a:spcBef>
                <a:spcPts val="0"/>
              </a:spcBef>
              <a:spcAft>
                <a:spcPts val="0"/>
              </a:spcAft>
              <a:buClr>
                <a:srgbClr val="009E47"/>
              </a:buClr>
              <a:buSzPts val="9800"/>
              <a:buFont typeface="Arial"/>
              <a:buNone/>
            </a:pPr>
            <a:r>
              <a:rPr lang="iw-IL" sz="9800" b="1">
                <a:solidFill>
                  <a:srgbClr val="009E47"/>
                </a:solidFill>
                <a:latin typeface="Arial"/>
                <a:ea typeface="Arial"/>
                <a:cs typeface="Arial"/>
                <a:sym typeface="Arial"/>
              </a:rPr>
              <a:t>6</a:t>
            </a:r>
            <a:endParaRPr/>
          </a:p>
        </p:txBody>
      </p:sp>
      <p:sp>
        <p:nvSpPr>
          <p:cNvPr id="240" name="Google Shape;240;p13"/>
          <p:cNvSpPr/>
          <p:nvPr/>
        </p:nvSpPr>
        <p:spPr>
          <a:xfrm>
            <a:off x="1691305" y="2298745"/>
            <a:ext cx="4297257" cy="4297257"/>
          </a:xfrm>
          <a:prstGeom prst="ellipse">
            <a:avLst/>
          </a:prstGeom>
          <a:solidFill>
            <a:srgbClr val="80DD8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rgbClr val="80DD80"/>
              </a:solidFill>
              <a:latin typeface="Calibri"/>
              <a:ea typeface="Calibri"/>
              <a:cs typeface="Calibri"/>
              <a:sym typeface="Calibri"/>
            </a:endParaRPr>
          </a:p>
        </p:txBody>
      </p:sp>
      <p:pic>
        <p:nvPicPr>
          <p:cNvPr id="241" name="Google Shape;241;p13"/>
          <p:cNvPicPr preferRelativeResize="0"/>
          <p:nvPr/>
        </p:nvPicPr>
        <p:blipFill rotWithShape="1">
          <a:blip r:embed="rId3">
            <a:alphaModFix/>
          </a:blip>
          <a:srcRect/>
          <a:stretch/>
        </p:blipFill>
        <p:spPr>
          <a:xfrm>
            <a:off x="3015432" y="2688151"/>
            <a:ext cx="1872208" cy="1706371"/>
          </a:xfrm>
          <a:prstGeom prst="rect">
            <a:avLst/>
          </a:prstGeom>
          <a:noFill/>
          <a:ln>
            <a:noFill/>
          </a:ln>
        </p:spPr>
      </p:pic>
      <p:pic>
        <p:nvPicPr>
          <p:cNvPr id="242" name="Google Shape;242;p13"/>
          <p:cNvPicPr preferRelativeResize="0"/>
          <p:nvPr/>
        </p:nvPicPr>
        <p:blipFill rotWithShape="1">
          <a:blip r:embed="rId4">
            <a:alphaModFix/>
          </a:blip>
          <a:srcRect/>
          <a:stretch/>
        </p:blipFill>
        <p:spPr>
          <a:xfrm>
            <a:off x="2655392" y="2625110"/>
            <a:ext cx="2647229" cy="4179138"/>
          </a:xfrm>
          <a:prstGeom prst="rect">
            <a:avLst/>
          </a:prstGeom>
          <a:noFill/>
          <a:ln>
            <a:noFill/>
          </a:ln>
        </p:spPr>
      </p:pic>
      <p:pic>
        <p:nvPicPr>
          <p:cNvPr id="243" name="Google Shape;243;p13"/>
          <p:cNvPicPr preferRelativeResize="0"/>
          <p:nvPr/>
        </p:nvPicPr>
        <p:blipFill rotWithShape="1">
          <a:blip r:embed="rId5">
            <a:alphaModFix/>
          </a:blip>
          <a:srcRect/>
          <a:stretch/>
        </p:blipFill>
        <p:spPr>
          <a:xfrm>
            <a:off x="2324029" y="975048"/>
            <a:ext cx="12540559" cy="719390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14"/>
          <p:cNvSpPr/>
          <p:nvPr/>
        </p:nvSpPr>
        <p:spPr>
          <a:xfrm>
            <a:off x="14640882" y="0"/>
            <a:ext cx="1615117" cy="9144000"/>
          </a:xfrm>
          <a:prstGeom prst="rect">
            <a:avLst/>
          </a:prstGeom>
          <a:solidFill>
            <a:srgbClr val="0F612E"/>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Arial"/>
              <a:ea typeface="Arial"/>
              <a:cs typeface="Arial"/>
              <a:sym typeface="Arial"/>
            </a:endParaRPr>
          </a:p>
        </p:txBody>
      </p:sp>
      <p:sp>
        <p:nvSpPr>
          <p:cNvPr id="250" name="Google Shape;250;p14"/>
          <p:cNvSpPr/>
          <p:nvPr/>
        </p:nvSpPr>
        <p:spPr>
          <a:xfrm>
            <a:off x="14032656" y="6079865"/>
            <a:ext cx="2223344" cy="1405680"/>
          </a:xfrm>
          <a:prstGeom prst="rect">
            <a:avLst/>
          </a:prstGeom>
          <a:solidFill>
            <a:srgbClr val="009E47"/>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Arial"/>
              <a:ea typeface="Arial"/>
              <a:cs typeface="Arial"/>
              <a:sym typeface="Arial"/>
            </a:endParaRPr>
          </a:p>
        </p:txBody>
      </p:sp>
      <p:sp>
        <p:nvSpPr>
          <p:cNvPr id="251" name="Google Shape;251;p14"/>
          <p:cNvSpPr txBox="1"/>
          <p:nvPr/>
        </p:nvSpPr>
        <p:spPr>
          <a:xfrm>
            <a:off x="14824744" y="-171277"/>
            <a:ext cx="1182788" cy="1718941"/>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1">
              <a:lnSpc>
                <a:spcPct val="132653"/>
              </a:lnSpc>
              <a:spcBef>
                <a:spcPts val="0"/>
              </a:spcBef>
              <a:spcAft>
                <a:spcPts val="0"/>
              </a:spcAft>
              <a:buClr>
                <a:srgbClr val="009E47"/>
              </a:buClr>
              <a:buSzPts val="9800"/>
              <a:buFont typeface="Arial"/>
              <a:buNone/>
            </a:pPr>
            <a:r>
              <a:rPr lang="iw-IL" sz="9800" b="1">
                <a:solidFill>
                  <a:srgbClr val="009E47"/>
                </a:solidFill>
                <a:latin typeface="Arial"/>
                <a:ea typeface="Arial"/>
                <a:cs typeface="Arial"/>
                <a:sym typeface="Arial"/>
              </a:rPr>
              <a:t>1</a:t>
            </a:r>
            <a:endParaRPr b="1"/>
          </a:p>
        </p:txBody>
      </p:sp>
      <p:sp>
        <p:nvSpPr>
          <p:cNvPr id="252" name="Google Shape;252;p14"/>
          <p:cNvSpPr txBox="1"/>
          <p:nvPr/>
        </p:nvSpPr>
        <p:spPr>
          <a:xfrm>
            <a:off x="14864589" y="1358019"/>
            <a:ext cx="1182788" cy="1718941"/>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1">
              <a:lnSpc>
                <a:spcPct val="132653"/>
              </a:lnSpc>
              <a:spcBef>
                <a:spcPts val="0"/>
              </a:spcBef>
              <a:spcAft>
                <a:spcPts val="0"/>
              </a:spcAft>
              <a:buClr>
                <a:srgbClr val="009E47"/>
              </a:buClr>
              <a:buSzPts val="9800"/>
              <a:buFont typeface="Arial"/>
              <a:buNone/>
            </a:pPr>
            <a:r>
              <a:rPr lang="iw-IL" sz="9800" b="1">
                <a:solidFill>
                  <a:srgbClr val="009E47"/>
                </a:solidFill>
                <a:latin typeface="Arial"/>
                <a:ea typeface="Arial"/>
                <a:cs typeface="Arial"/>
                <a:sym typeface="Arial"/>
              </a:rPr>
              <a:t>2</a:t>
            </a:r>
            <a:endParaRPr b="1"/>
          </a:p>
        </p:txBody>
      </p:sp>
      <p:sp>
        <p:nvSpPr>
          <p:cNvPr id="253" name="Google Shape;253;p14"/>
          <p:cNvSpPr txBox="1"/>
          <p:nvPr/>
        </p:nvSpPr>
        <p:spPr>
          <a:xfrm>
            <a:off x="14864589" y="2843808"/>
            <a:ext cx="1182788" cy="1718941"/>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1">
              <a:lnSpc>
                <a:spcPct val="132653"/>
              </a:lnSpc>
              <a:spcBef>
                <a:spcPts val="0"/>
              </a:spcBef>
              <a:spcAft>
                <a:spcPts val="0"/>
              </a:spcAft>
              <a:buClr>
                <a:srgbClr val="009E47"/>
              </a:buClr>
              <a:buSzPts val="9800"/>
              <a:buFont typeface="Arial"/>
              <a:buNone/>
            </a:pPr>
            <a:r>
              <a:rPr lang="iw-IL" sz="9800" b="1">
                <a:solidFill>
                  <a:srgbClr val="009E47"/>
                </a:solidFill>
                <a:latin typeface="Arial"/>
                <a:ea typeface="Arial"/>
                <a:cs typeface="Arial"/>
                <a:sym typeface="Arial"/>
              </a:rPr>
              <a:t>3</a:t>
            </a:r>
            <a:endParaRPr b="1"/>
          </a:p>
        </p:txBody>
      </p:sp>
      <p:sp>
        <p:nvSpPr>
          <p:cNvPr id="254" name="Google Shape;254;p14"/>
          <p:cNvSpPr txBox="1"/>
          <p:nvPr/>
        </p:nvSpPr>
        <p:spPr>
          <a:xfrm>
            <a:off x="14864589" y="4355976"/>
            <a:ext cx="1182788" cy="1718941"/>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1">
              <a:lnSpc>
                <a:spcPct val="132653"/>
              </a:lnSpc>
              <a:spcBef>
                <a:spcPts val="0"/>
              </a:spcBef>
              <a:spcAft>
                <a:spcPts val="0"/>
              </a:spcAft>
              <a:buClr>
                <a:srgbClr val="009E47"/>
              </a:buClr>
              <a:buSzPts val="9800"/>
              <a:buFont typeface="Arial"/>
              <a:buNone/>
            </a:pPr>
            <a:r>
              <a:rPr lang="iw-IL" sz="9800" b="1">
                <a:solidFill>
                  <a:srgbClr val="009E47"/>
                </a:solidFill>
                <a:latin typeface="Arial"/>
                <a:ea typeface="Arial"/>
                <a:cs typeface="Arial"/>
                <a:sym typeface="Arial"/>
              </a:rPr>
              <a:t>4</a:t>
            </a:r>
            <a:endParaRPr b="1"/>
          </a:p>
        </p:txBody>
      </p:sp>
      <p:sp>
        <p:nvSpPr>
          <p:cNvPr id="255" name="Google Shape;255;p14"/>
          <p:cNvSpPr txBox="1"/>
          <p:nvPr/>
        </p:nvSpPr>
        <p:spPr>
          <a:xfrm>
            <a:off x="14864589" y="5868144"/>
            <a:ext cx="1182788" cy="1718941"/>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1">
              <a:lnSpc>
                <a:spcPct val="132653"/>
              </a:lnSpc>
              <a:spcBef>
                <a:spcPts val="0"/>
              </a:spcBef>
              <a:spcAft>
                <a:spcPts val="0"/>
              </a:spcAft>
              <a:buClr>
                <a:schemeClr val="lt1"/>
              </a:buClr>
              <a:buSzPts val="9800"/>
              <a:buFont typeface="Arial"/>
              <a:buNone/>
            </a:pPr>
            <a:r>
              <a:rPr lang="iw-IL" sz="9800" b="1">
                <a:solidFill>
                  <a:schemeClr val="lt1"/>
                </a:solidFill>
                <a:latin typeface="Arial"/>
                <a:ea typeface="Arial"/>
                <a:cs typeface="Arial"/>
                <a:sym typeface="Arial"/>
              </a:rPr>
              <a:t>5</a:t>
            </a:r>
            <a:endParaRPr b="1"/>
          </a:p>
        </p:txBody>
      </p:sp>
      <p:sp>
        <p:nvSpPr>
          <p:cNvPr id="256" name="Google Shape;256;p14"/>
          <p:cNvSpPr txBox="1"/>
          <p:nvPr/>
        </p:nvSpPr>
        <p:spPr>
          <a:xfrm>
            <a:off x="14864589" y="7475201"/>
            <a:ext cx="1182788" cy="1718941"/>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1">
              <a:lnSpc>
                <a:spcPct val="132653"/>
              </a:lnSpc>
              <a:spcBef>
                <a:spcPts val="0"/>
              </a:spcBef>
              <a:spcAft>
                <a:spcPts val="0"/>
              </a:spcAft>
              <a:buClr>
                <a:srgbClr val="009E47"/>
              </a:buClr>
              <a:buSzPts val="9800"/>
              <a:buFont typeface="Arial"/>
              <a:buNone/>
            </a:pPr>
            <a:r>
              <a:rPr lang="iw-IL" sz="9800" b="1">
                <a:solidFill>
                  <a:srgbClr val="009E47"/>
                </a:solidFill>
                <a:latin typeface="Arial"/>
                <a:ea typeface="Arial"/>
                <a:cs typeface="Arial"/>
                <a:sym typeface="Arial"/>
              </a:rPr>
              <a:t>6</a:t>
            </a:r>
            <a:endParaRPr b="1"/>
          </a:p>
        </p:txBody>
      </p:sp>
      <p:pic>
        <p:nvPicPr>
          <p:cNvPr id="257" name="Google Shape;257;p14"/>
          <p:cNvPicPr preferRelativeResize="0"/>
          <p:nvPr/>
        </p:nvPicPr>
        <p:blipFill rotWithShape="1">
          <a:blip r:embed="rId3">
            <a:alphaModFix/>
          </a:blip>
          <a:srcRect/>
          <a:stretch/>
        </p:blipFill>
        <p:spPr>
          <a:xfrm>
            <a:off x="1287240" y="240310"/>
            <a:ext cx="11485859" cy="864487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15"/>
          <p:cNvPicPr preferRelativeResize="0"/>
          <p:nvPr/>
        </p:nvPicPr>
        <p:blipFill rotWithShape="1">
          <a:blip r:embed="rId3">
            <a:alphaModFix/>
          </a:blip>
          <a:srcRect/>
          <a:stretch/>
        </p:blipFill>
        <p:spPr>
          <a:xfrm>
            <a:off x="3658469" y="736439"/>
            <a:ext cx="11485859" cy="7699915"/>
          </a:xfrm>
          <a:prstGeom prst="rect">
            <a:avLst/>
          </a:prstGeom>
          <a:noFill/>
          <a:ln>
            <a:noFill/>
          </a:ln>
        </p:spPr>
      </p:pic>
      <p:sp>
        <p:nvSpPr>
          <p:cNvPr id="265" name="Google Shape;265;p15"/>
          <p:cNvSpPr/>
          <p:nvPr/>
        </p:nvSpPr>
        <p:spPr>
          <a:xfrm>
            <a:off x="14640882" y="0"/>
            <a:ext cx="1615117" cy="9144000"/>
          </a:xfrm>
          <a:prstGeom prst="rect">
            <a:avLst/>
          </a:prstGeom>
          <a:solidFill>
            <a:srgbClr val="0F612E"/>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Arial"/>
              <a:ea typeface="Arial"/>
              <a:cs typeface="Arial"/>
              <a:sym typeface="Arial"/>
            </a:endParaRPr>
          </a:p>
        </p:txBody>
      </p:sp>
      <p:sp>
        <p:nvSpPr>
          <p:cNvPr id="266" name="Google Shape;266;p15"/>
          <p:cNvSpPr/>
          <p:nvPr/>
        </p:nvSpPr>
        <p:spPr>
          <a:xfrm>
            <a:off x="14032656" y="7587085"/>
            <a:ext cx="2223344" cy="1581986"/>
          </a:xfrm>
          <a:prstGeom prst="rect">
            <a:avLst/>
          </a:prstGeom>
          <a:solidFill>
            <a:srgbClr val="009E47"/>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Arial"/>
              <a:ea typeface="Arial"/>
              <a:cs typeface="Arial"/>
              <a:sym typeface="Arial"/>
            </a:endParaRPr>
          </a:p>
        </p:txBody>
      </p:sp>
      <p:sp>
        <p:nvSpPr>
          <p:cNvPr id="267" name="Google Shape;267;p15"/>
          <p:cNvSpPr txBox="1"/>
          <p:nvPr/>
        </p:nvSpPr>
        <p:spPr>
          <a:xfrm>
            <a:off x="14824744" y="-171277"/>
            <a:ext cx="1182788" cy="1718941"/>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1">
              <a:lnSpc>
                <a:spcPct val="132653"/>
              </a:lnSpc>
              <a:spcBef>
                <a:spcPts val="0"/>
              </a:spcBef>
              <a:spcAft>
                <a:spcPts val="0"/>
              </a:spcAft>
              <a:buClr>
                <a:srgbClr val="009E47"/>
              </a:buClr>
              <a:buSzPts val="9800"/>
              <a:buFont typeface="Arial"/>
              <a:buNone/>
            </a:pPr>
            <a:r>
              <a:rPr lang="iw-IL" sz="9800" b="1">
                <a:solidFill>
                  <a:srgbClr val="009E47"/>
                </a:solidFill>
                <a:latin typeface="Arial"/>
                <a:ea typeface="Arial"/>
                <a:cs typeface="Arial"/>
                <a:sym typeface="Arial"/>
              </a:rPr>
              <a:t>1</a:t>
            </a:r>
            <a:endParaRPr b="1"/>
          </a:p>
        </p:txBody>
      </p:sp>
      <p:sp>
        <p:nvSpPr>
          <p:cNvPr id="268" name="Google Shape;268;p15"/>
          <p:cNvSpPr txBox="1"/>
          <p:nvPr/>
        </p:nvSpPr>
        <p:spPr>
          <a:xfrm>
            <a:off x="14864589" y="1358019"/>
            <a:ext cx="1182788" cy="1718941"/>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1">
              <a:lnSpc>
                <a:spcPct val="132653"/>
              </a:lnSpc>
              <a:spcBef>
                <a:spcPts val="0"/>
              </a:spcBef>
              <a:spcAft>
                <a:spcPts val="0"/>
              </a:spcAft>
              <a:buClr>
                <a:srgbClr val="009E47"/>
              </a:buClr>
              <a:buSzPts val="9800"/>
              <a:buFont typeface="Arial"/>
              <a:buNone/>
            </a:pPr>
            <a:r>
              <a:rPr lang="iw-IL" sz="9800" b="1">
                <a:solidFill>
                  <a:srgbClr val="009E47"/>
                </a:solidFill>
                <a:latin typeface="Arial"/>
                <a:ea typeface="Arial"/>
                <a:cs typeface="Arial"/>
                <a:sym typeface="Arial"/>
              </a:rPr>
              <a:t>2</a:t>
            </a:r>
            <a:endParaRPr b="1"/>
          </a:p>
        </p:txBody>
      </p:sp>
      <p:sp>
        <p:nvSpPr>
          <p:cNvPr id="269" name="Google Shape;269;p15"/>
          <p:cNvSpPr txBox="1"/>
          <p:nvPr/>
        </p:nvSpPr>
        <p:spPr>
          <a:xfrm>
            <a:off x="14864589" y="2843808"/>
            <a:ext cx="1182788" cy="1718941"/>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1">
              <a:lnSpc>
                <a:spcPct val="132653"/>
              </a:lnSpc>
              <a:spcBef>
                <a:spcPts val="0"/>
              </a:spcBef>
              <a:spcAft>
                <a:spcPts val="0"/>
              </a:spcAft>
              <a:buClr>
                <a:srgbClr val="009E47"/>
              </a:buClr>
              <a:buSzPts val="9800"/>
              <a:buFont typeface="Arial"/>
              <a:buNone/>
            </a:pPr>
            <a:r>
              <a:rPr lang="iw-IL" sz="9800" b="1">
                <a:solidFill>
                  <a:srgbClr val="009E47"/>
                </a:solidFill>
                <a:latin typeface="Arial"/>
                <a:ea typeface="Arial"/>
                <a:cs typeface="Arial"/>
                <a:sym typeface="Arial"/>
              </a:rPr>
              <a:t>3</a:t>
            </a:r>
            <a:endParaRPr b="1"/>
          </a:p>
        </p:txBody>
      </p:sp>
      <p:sp>
        <p:nvSpPr>
          <p:cNvPr id="270" name="Google Shape;270;p15"/>
          <p:cNvSpPr txBox="1"/>
          <p:nvPr/>
        </p:nvSpPr>
        <p:spPr>
          <a:xfrm>
            <a:off x="14864589" y="4355976"/>
            <a:ext cx="1182788" cy="1718941"/>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1">
              <a:lnSpc>
                <a:spcPct val="132653"/>
              </a:lnSpc>
              <a:spcBef>
                <a:spcPts val="0"/>
              </a:spcBef>
              <a:spcAft>
                <a:spcPts val="0"/>
              </a:spcAft>
              <a:buClr>
                <a:srgbClr val="009E47"/>
              </a:buClr>
              <a:buSzPts val="9800"/>
              <a:buFont typeface="Arial"/>
              <a:buNone/>
            </a:pPr>
            <a:r>
              <a:rPr lang="iw-IL" sz="9800" b="1">
                <a:solidFill>
                  <a:srgbClr val="009E47"/>
                </a:solidFill>
                <a:latin typeface="Arial"/>
                <a:ea typeface="Arial"/>
                <a:cs typeface="Arial"/>
                <a:sym typeface="Arial"/>
              </a:rPr>
              <a:t>4</a:t>
            </a:r>
            <a:endParaRPr b="1"/>
          </a:p>
        </p:txBody>
      </p:sp>
      <p:sp>
        <p:nvSpPr>
          <p:cNvPr id="271" name="Google Shape;271;p15"/>
          <p:cNvSpPr txBox="1"/>
          <p:nvPr/>
        </p:nvSpPr>
        <p:spPr>
          <a:xfrm>
            <a:off x="14864589" y="5868144"/>
            <a:ext cx="1182788" cy="1718941"/>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1">
              <a:lnSpc>
                <a:spcPct val="132653"/>
              </a:lnSpc>
              <a:spcBef>
                <a:spcPts val="0"/>
              </a:spcBef>
              <a:spcAft>
                <a:spcPts val="0"/>
              </a:spcAft>
              <a:buClr>
                <a:srgbClr val="009E47"/>
              </a:buClr>
              <a:buSzPts val="9800"/>
              <a:buFont typeface="Arial"/>
              <a:buNone/>
            </a:pPr>
            <a:r>
              <a:rPr lang="iw-IL" sz="9800" b="1">
                <a:solidFill>
                  <a:srgbClr val="009E47"/>
                </a:solidFill>
                <a:latin typeface="Arial"/>
                <a:ea typeface="Arial"/>
                <a:cs typeface="Arial"/>
                <a:sym typeface="Arial"/>
              </a:rPr>
              <a:t>5</a:t>
            </a:r>
            <a:endParaRPr b="1"/>
          </a:p>
        </p:txBody>
      </p:sp>
      <p:sp>
        <p:nvSpPr>
          <p:cNvPr id="272" name="Google Shape;272;p15"/>
          <p:cNvSpPr txBox="1"/>
          <p:nvPr/>
        </p:nvSpPr>
        <p:spPr>
          <a:xfrm>
            <a:off x="14864589" y="7475201"/>
            <a:ext cx="1182788" cy="1718941"/>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1">
              <a:lnSpc>
                <a:spcPct val="132653"/>
              </a:lnSpc>
              <a:spcBef>
                <a:spcPts val="0"/>
              </a:spcBef>
              <a:spcAft>
                <a:spcPts val="0"/>
              </a:spcAft>
              <a:buClr>
                <a:schemeClr val="lt1"/>
              </a:buClr>
              <a:buSzPts val="9800"/>
              <a:buFont typeface="Arial"/>
              <a:buNone/>
            </a:pPr>
            <a:r>
              <a:rPr lang="iw-IL" sz="9800" b="1">
                <a:solidFill>
                  <a:schemeClr val="lt1"/>
                </a:solidFill>
                <a:latin typeface="Arial"/>
                <a:ea typeface="Arial"/>
                <a:cs typeface="Arial"/>
                <a:sym typeface="Arial"/>
              </a:rPr>
              <a:t>6</a:t>
            </a:r>
            <a:endParaRPr b="1"/>
          </a:p>
        </p:txBody>
      </p:sp>
      <p:pic>
        <p:nvPicPr>
          <p:cNvPr id="273" name="Google Shape;273;p15"/>
          <p:cNvPicPr preferRelativeResize="0"/>
          <p:nvPr/>
        </p:nvPicPr>
        <p:blipFill rotWithShape="1">
          <a:blip r:embed="rId4">
            <a:alphaModFix/>
          </a:blip>
          <a:srcRect/>
          <a:stretch/>
        </p:blipFill>
        <p:spPr>
          <a:xfrm>
            <a:off x="4874065" y="1910396"/>
            <a:ext cx="1166564" cy="1166564"/>
          </a:xfrm>
          <a:prstGeom prst="rect">
            <a:avLst/>
          </a:prstGeom>
          <a:noFill/>
          <a:ln>
            <a:noFill/>
          </a:ln>
        </p:spPr>
      </p:pic>
      <p:pic>
        <p:nvPicPr>
          <p:cNvPr id="3" name="תמונה 2" descr="תמונה שמכילה טקסט, צג, טלפון, טלפון סלולרי&#10;&#10;התיאור נוצר באופן אוטומטי">
            <a:extLst>
              <a:ext uri="{FF2B5EF4-FFF2-40B4-BE49-F238E27FC236}">
                <a16:creationId xmlns:a16="http://schemas.microsoft.com/office/drawing/2014/main" id="{F87B8858-D7C8-471F-B1B4-89DC1FD22C3B}"/>
              </a:ext>
            </a:extLst>
          </p:cNvPr>
          <p:cNvPicPr>
            <a:picLocks noChangeAspect="1"/>
          </p:cNvPicPr>
          <p:nvPr/>
        </p:nvPicPr>
        <p:blipFill>
          <a:blip r:embed="rId5"/>
          <a:stretch>
            <a:fillRect/>
          </a:stretch>
        </p:blipFill>
        <p:spPr>
          <a:xfrm>
            <a:off x="715623" y="1257987"/>
            <a:ext cx="3295238" cy="660952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dk1"/>
        </a:solidFill>
        <a:effectLst/>
      </p:bgPr>
    </p:bg>
    <p:spTree>
      <p:nvGrpSpPr>
        <p:cNvPr id="1" name="Shape 279"/>
        <p:cNvGrpSpPr/>
        <p:nvPr/>
      </p:nvGrpSpPr>
      <p:grpSpPr>
        <a:xfrm>
          <a:off x="0" y="0"/>
          <a:ext cx="0" cy="0"/>
          <a:chOff x="0" y="0"/>
          <a:chExt cx="0" cy="0"/>
        </a:xfrm>
      </p:grpSpPr>
      <p:sp>
        <p:nvSpPr>
          <p:cNvPr id="280" name="Google Shape;280;p16"/>
          <p:cNvSpPr/>
          <p:nvPr/>
        </p:nvSpPr>
        <p:spPr>
          <a:xfrm rot="1800000">
            <a:off x="2928576" y="64291"/>
            <a:ext cx="10548069" cy="99962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pic>
        <p:nvPicPr>
          <p:cNvPr id="281" name="Google Shape;281;p16"/>
          <p:cNvPicPr preferRelativeResize="0"/>
          <p:nvPr/>
        </p:nvPicPr>
        <p:blipFill rotWithShape="1">
          <a:blip r:embed="rId3">
            <a:alphaModFix/>
          </a:blip>
          <a:srcRect l="55767"/>
          <a:stretch/>
        </p:blipFill>
        <p:spPr>
          <a:xfrm>
            <a:off x="8776071" y="2843808"/>
            <a:ext cx="4969879" cy="3785944"/>
          </a:xfrm>
          <a:prstGeom prst="rect">
            <a:avLst/>
          </a:prstGeom>
          <a:noFill/>
          <a:ln>
            <a:noFill/>
          </a:ln>
        </p:spPr>
      </p:pic>
      <p:pic>
        <p:nvPicPr>
          <p:cNvPr id="282" name="Google Shape;282;p16"/>
          <p:cNvPicPr preferRelativeResize="0"/>
          <p:nvPr/>
        </p:nvPicPr>
        <p:blipFill rotWithShape="1">
          <a:blip r:embed="rId3">
            <a:alphaModFix/>
          </a:blip>
          <a:srcRect r="44232"/>
          <a:stretch/>
        </p:blipFill>
        <p:spPr>
          <a:xfrm>
            <a:off x="2510049" y="2857719"/>
            <a:ext cx="6266022" cy="378594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dk1"/>
        </a:solidFill>
        <a:effectLst/>
      </p:bgPr>
    </p:bg>
    <p:spTree>
      <p:nvGrpSpPr>
        <p:cNvPr id="1" name="Shape 287"/>
        <p:cNvGrpSpPr/>
        <p:nvPr/>
      </p:nvGrpSpPr>
      <p:grpSpPr>
        <a:xfrm>
          <a:off x="0" y="0"/>
          <a:ext cx="0" cy="0"/>
          <a:chOff x="0" y="0"/>
          <a:chExt cx="0" cy="0"/>
        </a:xfrm>
      </p:grpSpPr>
      <p:sp>
        <p:nvSpPr>
          <p:cNvPr id="288" name="Google Shape;288;p17"/>
          <p:cNvSpPr/>
          <p:nvPr/>
        </p:nvSpPr>
        <p:spPr>
          <a:xfrm rot="-5400000">
            <a:off x="9669424" y="616403"/>
            <a:ext cx="7301874" cy="7992890"/>
          </a:xfrm>
          <a:prstGeom prst="roundRect">
            <a:avLst>
              <a:gd name="adj" fmla="val 3405"/>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289" name="Google Shape;289;p17"/>
          <p:cNvSpPr/>
          <p:nvPr/>
        </p:nvSpPr>
        <p:spPr>
          <a:xfrm rot="-6637372">
            <a:off x="10948798" y="-6685128"/>
            <a:ext cx="7979797" cy="8935083"/>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pic>
        <p:nvPicPr>
          <p:cNvPr id="290" name="Google Shape;290;p17"/>
          <p:cNvPicPr preferRelativeResize="0"/>
          <p:nvPr/>
        </p:nvPicPr>
        <p:blipFill rotWithShape="1">
          <a:blip r:embed="rId3">
            <a:alphaModFix/>
          </a:blip>
          <a:srcRect l="55767"/>
          <a:stretch/>
        </p:blipFill>
        <p:spPr>
          <a:xfrm>
            <a:off x="12448480" y="-272055"/>
            <a:ext cx="2819174" cy="2147584"/>
          </a:xfrm>
          <a:prstGeom prst="rect">
            <a:avLst/>
          </a:prstGeom>
          <a:noFill/>
          <a:ln>
            <a:noFill/>
          </a:ln>
        </p:spPr>
      </p:pic>
      <p:pic>
        <p:nvPicPr>
          <p:cNvPr id="291" name="Google Shape;291;p17"/>
          <p:cNvPicPr preferRelativeResize="0"/>
          <p:nvPr/>
        </p:nvPicPr>
        <p:blipFill rotWithShape="1">
          <a:blip r:embed="rId3">
            <a:alphaModFix/>
          </a:blip>
          <a:srcRect r="44232"/>
          <a:stretch/>
        </p:blipFill>
        <p:spPr>
          <a:xfrm>
            <a:off x="11512376" y="539552"/>
            <a:ext cx="3554413" cy="2147584"/>
          </a:xfrm>
          <a:prstGeom prst="rect">
            <a:avLst/>
          </a:prstGeom>
          <a:noFill/>
          <a:ln>
            <a:noFill/>
          </a:ln>
        </p:spPr>
      </p:pic>
      <p:sp>
        <p:nvSpPr>
          <p:cNvPr id="292" name="Google Shape;292;p17"/>
          <p:cNvSpPr/>
          <p:nvPr/>
        </p:nvSpPr>
        <p:spPr>
          <a:xfrm rot="-5400000">
            <a:off x="1935313" y="-2484783"/>
            <a:ext cx="3816423" cy="10585175"/>
          </a:xfrm>
          <a:prstGeom prst="roundRect">
            <a:avLst>
              <a:gd name="adj" fmla="val 8385"/>
            </a:avLst>
          </a:prstGeom>
          <a:solidFill>
            <a:srgbClr val="FFBD2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293" name="Google Shape;293;p17"/>
          <p:cNvSpPr/>
          <p:nvPr/>
        </p:nvSpPr>
        <p:spPr>
          <a:xfrm rot="-5400000">
            <a:off x="2177653" y="1305325"/>
            <a:ext cx="3331745" cy="10585176"/>
          </a:xfrm>
          <a:prstGeom prst="roundRect">
            <a:avLst>
              <a:gd name="adj" fmla="val 10947"/>
            </a:avLst>
          </a:prstGeom>
          <a:solidFill>
            <a:srgbClr val="FF5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pic>
        <p:nvPicPr>
          <p:cNvPr id="294" name="Google Shape;294;p17"/>
          <p:cNvPicPr preferRelativeResize="0"/>
          <p:nvPr/>
        </p:nvPicPr>
        <p:blipFill rotWithShape="1">
          <a:blip r:embed="rId4">
            <a:alphaModFix/>
          </a:blip>
          <a:srcRect/>
          <a:stretch/>
        </p:blipFill>
        <p:spPr>
          <a:xfrm>
            <a:off x="8200008" y="1972578"/>
            <a:ext cx="7858425" cy="5486876"/>
          </a:xfrm>
          <a:prstGeom prst="rect">
            <a:avLst/>
          </a:prstGeom>
          <a:noFill/>
          <a:ln>
            <a:noFill/>
          </a:ln>
        </p:spPr>
      </p:pic>
      <p:pic>
        <p:nvPicPr>
          <p:cNvPr id="295" name="Google Shape;295;p17"/>
          <p:cNvPicPr preferRelativeResize="0"/>
          <p:nvPr/>
        </p:nvPicPr>
        <p:blipFill rotWithShape="1">
          <a:blip r:embed="rId5">
            <a:alphaModFix/>
          </a:blip>
          <a:srcRect/>
          <a:stretch/>
        </p:blipFill>
        <p:spPr>
          <a:xfrm>
            <a:off x="-1199574" y="1256237"/>
            <a:ext cx="10083658" cy="3103133"/>
          </a:xfrm>
          <a:prstGeom prst="rect">
            <a:avLst/>
          </a:prstGeom>
          <a:noFill/>
          <a:ln>
            <a:noFill/>
          </a:ln>
        </p:spPr>
      </p:pic>
      <p:pic>
        <p:nvPicPr>
          <p:cNvPr id="296" name="Google Shape;296;p17"/>
          <p:cNvPicPr preferRelativeResize="0"/>
          <p:nvPr/>
        </p:nvPicPr>
        <p:blipFill rotWithShape="1">
          <a:blip r:embed="rId6">
            <a:alphaModFix/>
          </a:blip>
          <a:srcRect/>
          <a:stretch/>
        </p:blipFill>
        <p:spPr>
          <a:xfrm>
            <a:off x="-987496" y="5221822"/>
            <a:ext cx="9912955" cy="263979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18"/>
          <p:cNvPicPr preferRelativeResize="0"/>
          <p:nvPr/>
        </p:nvPicPr>
        <p:blipFill rotWithShape="1">
          <a:blip r:embed="rId3">
            <a:alphaModFix/>
          </a:blip>
          <a:srcRect/>
          <a:stretch/>
        </p:blipFill>
        <p:spPr>
          <a:xfrm>
            <a:off x="1165764" y="975048"/>
            <a:ext cx="13924471" cy="719390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מלבן 19">
            <a:extLst>
              <a:ext uri="{FF2B5EF4-FFF2-40B4-BE49-F238E27FC236}">
                <a16:creationId xmlns:a16="http://schemas.microsoft.com/office/drawing/2014/main" id="{030B3BDF-D017-4125-8141-15EC3A244F6A}"/>
              </a:ext>
            </a:extLst>
          </p:cNvPr>
          <p:cNvSpPr/>
          <p:nvPr/>
        </p:nvSpPr>
        <p:spPr>
          <a:xfrm>
            <a:off x="4778307" y="2279793"/>
            <a:ext cx="6552873" cy="6858000"/>
          </a:xfrm>
          <a:prstGeom prst="rect">
            <a:avLst/>
          </a:prstGeom>
          <a:gradFill flip="none" rotWithShape="1">
            <a:gsLst>
              <a:gs pos="0">
                <a:schemeClr val="bg1">
                  <a:alpha val="0"/>
                </a:schemeClr>
              </a:gs>
              <a:gs pos="100000">
                <a:schemeClr val="bg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My Video">
            <a:hlinkClick r:id="" action="ppaction://media"/>
            <a:extLst>
              <a:ext uri="{FF2B5EF4-FFF2-40B4-BE49-F238E27FC236}">
                <a16:creationId xmlns:a16="http://schemas.microsoft.com/office/drawing/2014/main" id="{BA3A2C72-1DB4-4F18-A6A5-93B66DFB077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45906" cy="9138322"/>
          </a:xfrm>
          <a:prstGeom prst="rect">
            <a:avLst/>
          </a:prstGeom>
        </p:spPr>
      </p:pic>
    </p:spTree>
    <p:extLst>
      <p:ext uri="{BB962C8B-B14F-4D97-AF65-F5344CB8AC3E}">
        <p14:creationId xmlns:p14="http://schemas.microsoft.com/office/powerpoint/2010/main" val="27154212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3" descr="וואטסאפ – ויקיפדיה"/>
          <p:cNvPicPr preferRelativeResize="0"/>
          <p:nvPr/>
        </p:nvPicPr>
        <p:blipFill rotWithShape="1">
          <a:blip r:embed="rId3">
            <a:alphaModFix/>
          </a:blip>
          <a:srcRect/>
          <a:stretch/>
        </p:blipFill>
        <p:spPr>
          <a:xfrm>
            <a:off x="1719288" y="2079502"/>
            <a:ext cx="4968552" cy="4984996"/>
          </a:xfrm>
          <a:prstGeom prst="rect">
            <a:avLst/>
          </a:prstGeom>
          <a:noFill/>
          <a:ln>
            <a:noFill/>
          </a:ln>
        </p:spPr>
      </p:pic>
      <p:pic>
        <p:nvPicPr>
          <p:cNvPr id="106" name="Google Shape;106;p3"/>
          <p:cNvPicPr preferRelativeResize="0"/>
          <p:nvPr/>
        </p:nvPicPr>
        <p:blipFill rotWithShape="1">
          <a:blip r:embed="rId4">
            <a:alphaModFix/>
          </a:blip>
          <a:srcRect/>
          <a:stretch/>
        </p:blipFill>
        <p:spPr>
          <a:xfrm>
            <a:off x="5040922" y="2195736"/>
            <a:ext cx="1704975" cy="1704975"/>
          </a:xfrm>
          <a:prstGeom prst="rect">
            <a:avLst/>
          </a:prstGeom>
          <a:noFill/>
          <a:ln>
            <a:noFill/>
          </a:ln>
        </p:spPr>
      </p:pic>
      <p:pic>
        <p:nvPicPr>
          <p:cNvPr id="107" name="Google Shape;107;p3"/>
          <p:cNvPicPr preferRelativeResize="0"/>
          <p:nvPr/>
        </p:nvPicPr>
        <p:blipFill rotWithShape="1">
          <a:blip r:embed="rId5">
            <a:alphaModFix/>
          </a:blip>
          <a:srcRect/>
          <a:stretch/>
        </p:blipFill>
        <p:spPr>
          <a:xfrm>
            <a:off x="287864" y="984193"/>
            <a:ext cx="15680271" cy="7175614"/>
          </a:xfrm>
          <a:prstGeom prst="rect">
            <a:avLst/>
          </a:prstGeom>
          <a:noFill/>
          <a:ln>
            <a:noFill/>
          </a:ln>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2"/>
        <p:cNvGrpSpPr/>
        <p:nvPr/>
      </p:nvGrpSpPr>
      <p:grpSpPr>
        <a:xfrm>
          <a:off x="0" y="0"/>
          <a:ext cx="0" cy="0"/>
          <a:chOff x="0" y="0"/>
          <a:chExt cx="0" cy="0"/>
        </a:xfrm>
      </p:grpSpPr>
      <p:sp>
        <p:nvSpPr>
          <p:cNvPr id="113" name="Google Shape;113;p4"/>
          <p:cNvSpPr/>
          <p:nvPr/>
        </p:nvSpPr>
        <p:spPr>
          <a:xfrm>
            <a:off x="0" y="0"/>
            <a:ext cx="8704064" cy="9144000"/>
          </a:xfrm>
          <a:prstGeom prst="rect">
            <a:avLst/>
          </a:prstGeom>
          <a:solidFill>
            <a:srgbClr val="009E47"/>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14" name="Google Shape;114;p4" descr="Tiktok Vector Logo - Logowik.com"/>
          <p:cNvPicPr preferRelativeResize="0"/>
          <p:nvPr/>
        </p:nvPicPr>
        <p:blipFill rotWithShape="1">
          <a:blip r:embed="rId3">
            <a:alphaModFix/>
          </a:blip>
          <a:srcRect/>
          <a:stretch/>
        </p:blipFill>
        <p:spPr>
          <a:xfrm>
            <a:off x="13908884" y="1078182"/>
            <a:ext cx="1296144" cy="1515028"/>
          </a:xfrm>
          <a:prstGeom prst="rect">
            <a:avLst/>
          </a:prstGeom>
          <a:noFill/>
          <a:ln>
            <a:noFill/>
          </a:ln>
        </p:spPr>
      </p:pic>
      <p:pic>
        <p:nvPicPr>
          <p:cNvPr id="115" name="Google Shape;115;p4" descr="Pokémon GO on the App Store"/>
          <p:cNvPicPr preferRelativeResize="0"/>
          <p:nvPr/>
        </p:nvPicPr>
        <p:blipFill rotWithShape="1">
          <a:blip r:embed="rId4">
            <a:alphaModFix/>
          </a:blip>
          <a:srcRect/>
          <a:stretch/>
        </p:blipFill>
        <p:spPr>
          <a:xfrm>
            <a:off x="10999501" y="5170085"/>
            <a:ext cx="1392328" cy="1392328"/>
          </a:xfrm>
          <a:prstGeom prst="rect">
            <a:avLst/>
          </a:prstGeom>
          <a:noFill/>
          <a:ln>
            <a:noFill/>
          </a:ln>
        </p:spPr>
      </p:pic>
      <p:pic>
        <p:nvPicPr>
          <p:cNvPr id="116" name="Google Shape;116;p4" descr="Brawl Stars - Wikipedia"/>
          <p:cNvPicPr preferRelativeResize="0"/>
          <p:nvPr/>
        </p:nvPicPr>
        <p:blipFill rotWithShape="1">
          <a:blip r:embed="rId5">
            <a:alphaModFix/>
          </a:blip>
          <a:srcRect/>
          <a:stretch/>
        </p:blipFill>
        <p:spPr>
          <a:xfrm>
            <a:off x="13251227" y="6531186"/>
            <a:ext cx="2098923" cy="1685135"/>
          </a:xfrm>
          <a:prstGeom prst="rect">
            <a:avLst/>
          </a:prstGeom>
          <a:noFill/>
          <a:ln>
            <a:noFill/>
          </a:ln>
        </p:spPr>
      </p:pic>
      <p:grpSp>
        <p:nvGrpSpPr>
          <p:cNvPr id="117" name="Google Shape;117;p4"/>
          <p:cNvGrpSpPr/>
          <p:nvPr/>
        </p:nvGrpSpPr>
        <p:grpSpPr>
          <a:xfrm>
            <a:off x="13251227" y="3403579"/>
            <a:ext cx="2336581" cy="2317237"/>
            <a:chOff x="1719288" y="2079502"/>
            <a:chExt cx="5026609" cy="4984996"/>
          </a:xfrm>
        </p:grpSpPr>
        <p:pic>
          <p:nvPicPr>
            <p:cNvPr id="118" name="Google Shape;118;p4" descr="וואטסאפ – ויקיפדיה"/>
            <p:cNvPicPr preferRelativeResize="0"/>
            <p:nvPr/>
          </p:nvPicPr>
          <p:blipFill rotWithShape="1">
            <a:blip r:embed="rId6">
              <a:alphaModFix/>
            </a:blip>
            <a:srcRect/>
            <a:stretch/>
          </p:blipFill>
          <p:spPr>
            <a:xfrm>
              <a:off x="1719288" y="2079502"/>
              <a:ext cx="4968552" cy="4984996"/>
            </a:xfrm>
            <a:prstGeom prst="rect">
              <a:avLst/>
            </a:prstGeom>
            <a:noFill/>
            <a:ln>
              <a:noFill/>
            </a:ln>
          </p:spPr>
        </p:pic>
        <p:pic>
          <p:nvPicPr>
            <p:cNvPr id="119" name="Google Shape;119;p4"/>
            <p:cNvPicPr preferRelativeResize="0"/>
            <p:nvPr/>
          </p:nvPicPr>
          <p:blipFill rotWithShape="1">
            <a:blip r:embed="rId7">
              <a:alphaModFix/>
            </a:blip>
            <a:srcRect/>
            <a:stretch/>
          </p:blipFill>
          <p:spPr>
            <a:xfrm>
              <a:off x="5040922" y="2195736"/>
              <a:ext cx="1704975" cy="1704975"/>
            </a:xfrm>
            <a:prstGeom prst="rect">
              <a:avLst/>
            </a:prstGeom>
            <a:noFill/>
            <a:ln>
              <a:noFill/>
            </a:ln>
          </p:spPr>
        </p:pic>
      </p:grpSp>
      <p:pic>
        <p:nvPicPr>
          <p:cNvPr id="120" name="Google Shape;120;p4" descr="Youtube, logo Free Icon of Vector Logo"/>
          <p:cNvPicPr preferRelativeResize="0"/>
          <p:nvPr/>
        </p:nvPicPr>
        <p:blipFill rotWithShape="1">
          <a:blip r:embed="rId8">
            <a:alphaModFix/>
          </a:blip>
          <a:srcRect/>
          <a:stretch/>
        </p:blipFill>
        <p:spPr>
          <a:xfrm>
            <a:off x="11398810" y="755528"/>
            <a:ext cx="1597840" cy="1597840"/>
          </a:xfrm>
          <a:prstGeom prst="rect">
            <a:avLst/>
          </a:prstGeom>
          <a:noFill/>
          <a:ln>
            <a:noFill/>
          </a:ln>
        </p:spPr>
      </p:pic>
      <p:pic>
        <p:nvPicPr>
          <p:cNvPr id="121" name="Google Shape;121;p4" descr="Calculator icon - Free download on Iconfinder"/>
          <p:cNvPicPr preferRelativeResize="0"/>
          <p:nvPr/>
        </p:nvPicPr>
        <p:blipFill rotWithShape="1">
          <a:blip r:embed="rId9">
            <a:alphaModFix/>
          </a:blip>
          <a:srcRect/>
          <a:stretch/>
        </p:blipFill>
        <p:spPr>
          <a:xfrm>
            <a:off x="11215082" y="2791403"/>
            <a:ext cx="1718320" cy="1718320"/>
          </a:xfrm>
          <a:prstGeom prst="rect">
            <a:avLst/>
          </a:prstGeom>
          <a:noFill/>
          <a:ln>
            <a:noFill/>
          </a:ln>
        </p:spPr>
      </p:pic>
      <p:pic>
        <p:nvPicPr>
          <p:cNvPr id="122" name="Google Shape;122;p4" descr="תמונה שמכילה טקסט, מקורה, מדף&#10;&#10;התיאור נוצר באופן אוטומטי"/>
          <p:cNvPicPr preferRelativeResize="0"/>
          <p:nvPr/>
        </p:nvPicPr>
        <p:blipFill rotWithShape="1">
          <a:blip r:embed="rId10">
            <a:alphaModFix/>
          </a:blip>
          <a:srcRect/>
          <a:stretch/>
        </p:blipFill>
        <p:spPr>
          <a:xfrm>
            <a:off x="1932997" y="2105248"/>
            <a:ext cx="4095750" cy="4476750"/>
          </a:xfrm>
          <a:prstGeom prst="rect">
            <a:avLst/>
          </a:prstGeom>
          <a:noFill/>
          <a:ln>
            <a:noFill/>
          </a:ln>
        </p:spPr>
      </p:pic>
      <p:pic>
        <p:nvPicPr>
          <p:cNvPr id="123" name="Google Shape;123;p4" descr="תמונה שמכילה אדם, מקורה&#10;&#10;התיאור נוצר באופן אוטומטי"/>
          <p:cNvPicPr preferRelativeResize="0"/>
          <p:nvPr/>
        </p:nvPicPr>
        <p:blipFill rotWithShape="1">
          <a:blip r:embed="rId11">
            <a:alphaModFix/>
          </a:blip>
          <a:srcRect/>
          <a:stretch/>
        </p:blipFill>
        <p:spPr>
          <a:xfrm flipH="1">
            <a:off x="5151191" y="2709291"/>
            <a:ext cx="6247619" cy="643809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250"/>
                                        <p:tgtEl>
                                          <p:spTgt spid="11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17"/>
                                        </p:tgtEl>
                                        <p:attrNameLst>
                                          <p:attrName>style.visibility</p:attrName>
                                        </p:attrNameLst>
                                      </p:cBhvr>
                                      <p:to>
                                        <p:strVal val="visible"/>
                                      </p:to>
                                    </p:set>
                                    <p:anim calcmode="lin" valueType="num">
                                      <p:cBhvr additive="base">
                                        <p:cTn id="12" dur="250"/>
                                        <p:tgtEl>
                                          <p:spTgt spid="117"/>
                                        </p:tgtEl>
                                        <p:attrNameLst>
                                          <p:attrName>ppt_w</p:attrName>
                                        </p:attrNameLst>
                                      </p:cBhvr>
                                      <p:tavLst>
                                        <p:tav tm="0">
                                          <p:val>
                                            <p:strVal val="0"/>
                                          </p:val>
                                        </p:tav>
                                        <p:tav tm="100000">
                                          <p:val>
                                            <p:strVal val="#ppt_w"/>
                                          </p:val>
                                        </p:tav>
                                      </p:tavLst>
                                    </p:anim>
                                    <p:anim calcmode="lin" valueType="num">
                                      <p:cBhvr additive="base">
                                        <p:cTn id="13" dur="250"/>
                                        <p:tgtEl>
                                          <p:spTgt spid="117"/>
                                        </p:tgtEl>
                                        <p:attrNameLst>
                                          <p:attrName>ppt_h</p:attrName>
                                        </p:attrNameLst>
                                      </p:cBhvr>
                                      <p:tavLst>
                                        <p:tav tm="0">
                                          <p:val>
                                            <p:strVal val="0"/>
                                          </p:val>
                                        </p:tav>
                                        <p:tav tm="100000">
                                          <p:val>
                                            <p:strVal val="#ppt_h"/>
                                          </p:val>
                                        </p:tav>
                                      </p:tavLst>
                                    </p:anim>
                                  </p:childTnLst>
                                </p:cTn>
                              </p:par>
                            </p:childTnLst>
                          </p:cTn>
                        </p:par>
                        <p:par>
                          <p:cTn id="14" fill="hold">
                            <p:stCondLst>
                              <p:cond delay="250"/>
                            </p:stCondLst>
                            <p:childTnLst>
                              <p:par>
                                <p:cTn id="15" presetID="10" presetClass="exit" presetSubtype="0" fill="hold" nodeType="afterEffect">
                                  <p:stCondLst>
                                    <p:cond delay="0"/>
                                  </p:stCondLst>
                                  <p:childTnLst>
                                    <p:animEffect transition="out" filter="fade">
                                      <p:cBhvr>
                                        <p:cTn id="16" dur="250"/>
                                        <p:tgtEl>
                                          <p:spTgt spid="113"/>
                                        </p:tgtEl>
                                      </p:cBhvr>
                                    </p:animEffect>
                                    <p:set>
                                      <p:cBhvr>
                                        <p:cTn id="17" dur="1" fill="hold">
                                          <p:stCondLst>
                                            <p:cond delay="250"/>
                                          </p:stCondLst>
                                        </p:cTn>
                                        <p:tgtEl>
                                          <p:spTgt spid="1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3"/>
                                        </p:tgtEl>
                                        <p:attrNameLst>
                                          <p:attrName>style.visibility</p:attrName>
                                        </p:attrNameLst>
                                      </p:cBhvr>
                                      <p:to>
                                        <p:strVal val="visible"/>
                                      </p:to>
                                    </p:set>
                                    <p:animEffect transition="in" filter="fade">
                                      <p:cBhvr>
                                        <p:cTn id="22" dur="250"/>
                                        <p:tgtEl>
                                          <p:spTgt spid="113"/>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114"/>
                                        </p:tgtEl>
                                        <p:attrNameLst>
                                          <p:attrName>style.visibility</p:attrName>
                                        </p:attrNameLst>
                                      </p:cBhvr>
                                      <p:to>
                                        <p:strVal val="visible"/>
                                      </p:to>
                                    </p:set>
                                    <p:anim calcmode="lin" valueType="num">
                                      <p:cBhvr additive="base">
                                        <p:cTn id="27" dur="250"/>
                                        <p:tgtEl>
                                          <p:spTgt spid="114"/>
                                        </p:tgtEl>
                                        <p:attrNameLst>
                                          <p:attrName>ppt_w</p:attrName>
                                        </p:attrNameLst>
                                      </p:cBhvr>
                                      <p:tavLst>
                                        <p:tav tm="0">
                                          <p:val>
                                            <p:strVal val="0"/>
                                          </p:val>
                                        </p:tav>
                                        <p:tav tm="100000">
                                          <p:val>
                                            <p:strVal val="#ppt_w"/>
                                          </p:val>
                                        </p:tav>
                                      </p:tavLst>
                                    </p:anim>
                                    <p:anim calcmode="lin" valueType="num">
                                      <p:cBhvr additive="base">
                                        <p:cTn id="28" dur="250"/>
                                        <p:tgtEl>
                                          <p:spTgt spid="114"/>
                                        </p:tgtEl>
                                        <p:attrNameLst>
                                          <p:attrName>ppt_h</p:attrName>
                                        </p:attrNameLst>
                                      </p:cBhvr>
                                      <p:tavLst>
                                        <p:tav tm="0">
                                          <p:val>
                                            <p:strVal val="0"/>
                                          </p:val>
                                        </p:tav>
                                        <p:tav tm="100000">
                                          <p:val>
                                            <p:strVal val="#ppt_h"/>
                                          </p:val>
                                        </p:tav>
                                      </p:tavLst>
                                    </p:anim>
                                  </p:childTnLst>
                                </p:cTn>
                              </p:par>
                            </p:childTnLst>
                          </p:cTn>
                        </p:par>
                        <p:par>
                          <p:cTn id="29" fill="hold">
                            <p:stCondLst>
                              <p:cond delay="250"/>
                            </p:stCondLst>
                            <p:childTnLst>
                              <p:par>
                                <p:cTn id="30" presetID="10" presetClass="exit" presetSubtype="0" fill="hold" nodeType="afterEffect">
                                  <p:stCondLst>
                                    <p:cond delay="0"/>
                                  </p:stCondLst>
                                  <p:childTnLst>
                                    <p:animEffect transition="out" filter="fade">
                                      <p:cBhvr>
                                        <p:cTn id="31" dur="250"/>
                                        <p:tgtEl>
                                          <p:spTgt spid="113"/>
                                        </p:tgtEl>
                                      </p:cBhvr>
                                    </p:animEffect>
                                    <p:set>
                                      <p:cBhvr>
                                        <p:cTn id="32" dur="1" fill="hold">
                                          <p:stCondLst>
                                            <p:cond delay="250"/>
                                          </p:stCondLst>
                                        </p:cTn>
                                        <p:tgtEl>
                                          <p:spTgt spid="1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3"/>
                                        </p:tgtEl>
                                        <p:attrNameLst>
                                          <p:attrName>style.visibility</p:attrName>
                                        </p:attrNameLst>
                                      </p:cBhvr>
                                      <p:to>
                                        <p:strVal val="visible"/>
                                      </p:to>
                                    </p:set>
                                    <p:animEffect transition="in" filter="fade">
                                      <p:cBhvr>
                                        <p:cTn id="37" dur="250"/>
                                        <p:tgtEl>
                                          <p:spTgt spid="113"/>
                                        </p:tgtEl>
                                      </p:cBhvr>
                                    </p:animEffect>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115"/>
                                        </p:tgtEl>
                                        <p:attrNameLst>
                                          <p:attrName>style.visibility</p:attrName>
                                        </p:attrNameLst>
                                      </p:cBhvr>
                                      <p:to>
                                        <p:strVal val="visible"/>
                                      </p:to>
                                    </p:set>
                                    <p:anim calcmode="lin" valueType="num">
                                      <p:cBhvr additive="base">
                                        <p:cTn id="42" dur="250"/>
                                        <p:tgtEl>
                                          <p:spTgt spid="115"/>
                                        </p:tgtEl>
                                        <p:attrNameLst>
                                          <p:attrName>ppt_w</p:attrName>
                                        </p:attrNameLst>
                                      </p:cBhvr>
                                      <p:tavLst>
                                        <p:tav tm="0">
                                          <p:val>
                                            <p:strVal val="0"/>
                                          </p:val>
                                        </p:tav>
                                        <p:tav tm="100000">
                                          <p:val>
                                            <p:strVal val="#ppt_w"/>
                                          </p:val>
                                        </p:tav>
                                      </p:tavLst>
                                    </p:anim>
                                    <p:anim calcmode="lin" valueType="num">
                                      <p:cBhvr additive="base">
                                        <p:cTn id="43" dur="250"/>
                                        <p:tgtEl>
                                          <p:spTgt spid="115"/>
                                        </p:tgtEl>
                                        <p:attrNameLst>
                                          <p:attrName>ppt_h</p:attrName>
                                        </p:attrNameLst>
                                      </p:cBhvr>
                                      <p:tavLst>
                                        <p:tav tm="0">
                                          <p:val>
                                            <p:strVal val="0"/>
                                          </p:val>
                                        </p:tav>
                                        <p:tav tm="100000">
                                          <p:val>
                                            <p:strVal val="#ppt_h"/>
                                          </p:val>
                                        </p:tav>
                                      </p:tavLst>
                                    </p:anim>
                                  </p:childTnLst>
                                </p:cTn>
                              </p:par>
                            </p:childTnLst>
                          </p:cTn>
                        </p:par>
                        <p:par>
                          <p:cTn id="44" fill="hold">
                            <p:stCondLst>
                              <p:cond delay="250"/>
                            </p:stCondLst>
                            <p:childTnLst>
                              <p:par>
                                <p:cTn id="45" presetID="10" presetClass="exit" presetSubtype="0" fill="hold" nodeType="afterEffect">
                                  <p:stCondLst>
                                    <p:cond delay="0"/>
                                  </p:stCondLst>
                                  <p:childTnLst>
                                    <p:animEffect transition="out" filter="fade">
                                      <p:cBhvr>
                                        <p:cTn id="46" dur="250"/>
                                        <p:tgtEl>
                                          <p:spTgt spid="113"/>
                                        </p:tgtEl>
                                      </p:cBhvr>
                                    </p:animEffect>
                                    <p:set>
                                      <p:cBhvr>
                                        <p:cTn id="47" dur="1" fill="hold">
                                          <p:stCondLst>
                                            <p:cond delay="250"/>
                                          </p:stCondLst>
                                        </p:cTn>
                                        <p:tgtEl>
                                          <p:spTgt spid="11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3"/>
                                        </p:tgtEl>
                                        <p:attrNameLst>
                                          <p:attrName>style.visibility</p:attrName>
                                        </p:attrNameLst>
                                      </p:cBhvr>
                                      <p:to>
                                        <p:strVal val="visible"/>
                                      </p:to>
                                    </p:set>
                                    <p:animEffect transition="in" filter="fade">
                                      <p:cBhvr>
                                        <p:cTn id="52" dur="250"/>
                                        <p:tgtEl>
                                          <p:spTgt spid="113"/>
                                        </p:tgtEl>
                                      </p:cBhvr>
                                    </p:animEffec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nodeType="clickEffect">
                                  <p:stCondLst>
                                    <p:cond delay="0"/>
                                  </p:stCondLst>
                                  <p:childTnLst>
                                    <p:set>
                                      <p:cBhvr>
                                        <p:cTn id="56" dur="1" fill="hold">
                                          <p:stCondLst>
                                            <p:cond delay="0"/>
                                          </p:stCondLst>
                                        </p:cTn>
                                        <p:tgtEl>
                                          <p:spTgt spid="116"/>
                                        </p:tgtEl>
                                        <p:attrNameLst>
                                          <p:attrName>style.visibility</p:attrName>
                                        </p:attrNameLst>
                                      </p:cBhvr>
                                      <p:to>
                                        <p:strVal val="visible"/>
                                      </p:to>
                                    </p:set>
                                    <p:anim calcmode="lin" valueType="num">
                                      <p:cBhvr additive="base">
                                        <p:cTn id="57" dur="250"/>
                                        <p:tgtEl>
                                          <p:spTgt spid="116"/>
                                        </p:tgtEl>
                                        <p:attrNameLst>
                                          <p:attrName>ppt_w</p:attrName>
                                        </p:attrNameLst>
                                      </p:cBhvr>
                                      <p:tavLst>
                                        <p:tav tm="0">
                                          <p:val>
                                            <p:strVal val="0"/>
                                          </p:val>
                                        </p:tav>
                                        <p:tav tm="100000">
                                          <p:val>
                                            <p:strVal val="#ppt_w"/>
                                          </p:val>
                                        </p:tav>
                                      </p:tavLst>
                                    </p:anim>
                                    <p:anim calcmode="lin" valueType="num">
                                      <p:cBhvr additive="base">
                                        <p:cTn id="58" dur="250"/>
                                        <p:tgtEl>
                                          <p:spTgt spid="116"/>
                                        </p:tgtEl>
                                        <p:attrNameLst>
                                          <p:attrName>ppt_h</p:attrName>
                                        </p:attrNameLst>
                                      </p:cBhvr>
                                      <p:tavLst>
                                        <p:tav tm="0">
                                          <p:val>
                                            <p:strVal val="0"/>
                                          </p:val>
                                        </p:tav>
                                        <p:tav tm="100000">
                                          <p:val>
                                            <p:strVal val="#ppt_h"/>
                                          </p:val>
                                        </p:tav>
                                      </p:tavLst>
                                    </p:anim>
                                  </p:childTnLst>
                                </p:cTn>
                              </p:par>
                            </p:childTnLst>
                          </p:cTn>
                        </p:par>
                        <p:par>
                          <p:cTn id="59" fill="hold">
                            <p:stCondLst>
                              <p:cond delay="250"/>
                            </p:stCondLst>
                            <p:childTnLst>
                              <p:par>
                                <p:cTn id="60" presetID="10" presetClass="exit" presetSubtype="0" fill="hold" nodeType="afterEffect">
                                  <p:stCondLst>
                                    <p:cond delay="0"/>
                                  </p:stCondLst>
                                  <p:childTnLst>
                                    <p:animEffect transition="out" filter="fade">
                                      <p:cBhvr>
                                        <p:cTn id="61" dur="250"/>
                                        <p:tgtEl>
                                          <p:spTgt spid="113"/>
                                        </p:tgtEl>
                                      </p:cBhvr>
                                    </p:animEffect>
                                    <p:set>
                                      <p:cBhvr>
                                        <p:cTn id="62" dur="1" fill="hold">
                                          <p:stCondLst>
                                            <p:cond delay="250"/>
                                          </p:stCondLst>
                                        </p:cTn>
                                        <p:tgtEl>
                                          <p:spTgt spid="11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13"/>
                                        </p:tgtEl>
                                        <p:attrNameLst>
                                          <p:attrName>style.visibility</p:attrName>
                                        </p:attrNameLst>
                                      </p:cBhvr>
                                      <p:to>
                                        <p:strVal val="visible"/>
                                      </p:to>
                                    </p:set>
                                    <p:animEffect transition="in" filter="fade">
                                      <p:cBhvr>
                                        <p:cTn id="67" dur="250"/>
                                        <p:tgtEl>
                                          <p:spTgt spid="11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17"/>
                                        </p:tgtEl>
                                        <p:attrNameLst>
                                          <p:attrName>style.visibility</p:attrName>
                                        </p:attrNameLst>
                                      </p:cBhvr>
                                      <p:to>
                                        <p:strVal val="visible"/>
                                      </p:to>
                                    </p:set>
                                    <p:animEffect transition="in" filter="fade">
                                      <p:cBhvr>
                                        <p:cTn id="72" dur="250"/>
                                        <p:tgtEl>
                                          <p:spTgt spid="117"/>
                                        </p:tgtEl>
                                      </p:cBhvr>
                                    </p:animEffect>
                                  </p:childTnLst>
                                </p:cTn>
                              </p:par>
                            </p:childTnLst>
                          </p:cTn>
                        </p:par>
                        <p:par>
                          <p:cTn id="73" fill="hold">
                            <p:stCondLst>
                              <p:cond delay="250"/>
                            </p:stCondLst>
                            <p:childTnLst>
                              <p:par>
                                <p:cTn id="74" presetID="10" presetClass="exit" presetSubtype="0" fill="hold" nodeType="afterEffect">
                                  <p:stCondLst>
                                    <p:cond delay="0"/>
                                  </p:stCondLst>
                                  <p:childTnLst>
                                    <p:animEffect transition="out" filter="fade">
                                      <p:cBhvr>
                                        <p:cTn id="75" dur="250"/>
                                        <p:tgtEl>
                                          <p:spTgt spid="113"/>
                                        </p:tgtEl>
                                      </p:cBhvr>
                                    </p:animEffect>
                                    <p:set>
                                      <p:cBhvr>
                                        <p:cTn id="76" dur="1" fill="hold">
                                          <p:stCondLst>
                                            <p:cond delay="250"/>
                                          </p:stCondLst>
                                        </p:cTn>
                                        <p:tgtEl>
                                          <p:spTgt spid="113"/>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13"/>
                                        </p:tgtEl>
                                        <p:attrNameLst>
                                          <p:attrName>style.visibility</p:attrName>
                                        </p:attrNameLst>
                                      </p:cBhvr>
                                      <p:to>
                                        <p:strVal val="visible"/>
                                      </p:to>
                                    </p:set>
                                    <p:animEffect transition="in" filter="fade">
                                      <p:cBhvr>
                                        <p:cTn id="81" dur="250"/>
                                        <p:tgtEl>
                                          <p:spTgt spid="113"/>
                                        </p:tgtEl>
                                      </p:cBhvr>
                                    </p:animEffect>
                                  </p:childTnLst>
                                </p:cTn>
                              </p:par>
                            </p:childTnLst>
                          </p:cTn>
                        </p:par>
                      </p:childTnLst>
                    </p:cTn>
                  </p:par>
                  <p:par>
                    <p:cTn id="82" fill="hold">
                      <p:stCondLst>
                        <p:cond delay="indefinite"/>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120"/>
                                        </p:tgtEl>
                                        <p:attrNameLst>
                                          <p:attrName>style.visibility</p:attrName>
                                        </p:attrNameLst>
                                      </p:cBhvr>
                                      <p:to>
                                        <p:strVal val="visible"/>
                                      </p:to>
                                    </p:set>
                                    <p:anim calcmode="lin" valueType="num">
                                      <p:cBhvr additive="base">
                                        <p:cTn id="86" dur="250"/>
                                        <p:tgtEl>
                                          <p:spTgt spid="120"/>
                                        </p:tgtEl>
                                        <p:attrNameLst>
                                          <p:attrName>ppt_w</p:attrName>
                                        </p:attrNameLst>
                                      </p:cBhvr>
                                      <p:tavLst>
                                        <p:tav tm="0">
                                          <p:val>
                                            <p:strVal val="0"/>
                                          </p:val>
                                        </p:tav>
                                        <p:tav tm="100000">
                                          <p:val>
                                            <p:strVal val="#ppt_w"/>
                                          </p:val>
                                        </p:tav>
                                      </p:tavLst>
                                    </p:anim>
                                    <p:anim calcmode="lin" valueType="num">
                                      <p:cBhvr additive="base">
                                        <p:cTn id="87" dur="250"/>
                                        <p:tgtEl>
                                          <p:spTgt spid="120"/>
                                        </p:tgtEl>
                                        <p:attrNameLst>
                                          <p:attrName>ppt_h</p:attrName>
                                        </p:attrNameLst>
                                      </p:cBhvr>
                                      <p:tavLst>
                                        <p:tav tm="0">
                                          <p:val>
                                            <p:strVal val="0"/>
                                          </p:val>
                                        </p:tav>
                                        <p:tav tm="100000">
                                          <p:val>
                                            <p:strVal val="#ppt_h"/>
                                          </p:val>
                                        </p:tav>
                                      </p:tavLst>
                                    </p:anim>
                                  </p:childTnLst>
                                </p:cTn>
                              </p:par>
                            </p:childTnLst>
                          </p:cTn>
                        </p:par>
                        <p:par>
                          <p:cTn id="88" fill="hold">
                            <p:stCondLst>
                              <p:cond delay="250"/>
                            </p:stCondLst>
                            <p:childTnLst>
                              <p:par>
                                <p:cTn id="89" presetID="10" presetClass="exit" presetSubtype="0" fill="hold" nodeType="afterEffect">
                                  <p:stCondLst>
                                    <p:cond delay="0"/>
                                  </p:stCondLst>
                                  <p:childTnLst>
                                    <p:animEffect transition="out" filter="fade">
                                      <p:cBhvr>
                                        <p:cTn id="90" dur="250"/>
                                        <p:tgtEl>
                                          <p:spTgt spid="113"/>
                                        </p:tgtEl>
                                      </p:cBhvr>
                                    </p:animEffect>
                                    <p:set>
                                      <p:cBhvr>
                                        <p:cTn id="91" dur="1" fill="hold">
                                          <p:stCondLst>
                                            <p:cond delay="250"/>
                                          </p:stCondLst>
                                        </p:cTn>
                                        <p:tgtEl>
                                          <p:spTgt spid="113"/>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113"/>
                                        </p:tgtEl>
                                        <p:attrNameLst>
                                          <p:attrName>style.visibility</p:attrName>
                                        </p:attrNameLst>
                                      </p:cBhvr>
                                      <p:to>
                                        <p:strVal val="visible"/>
                                      </p:to>
                                    </p:set>
                                    <p:animEffect transition="in" filter="fade">
                                      <p:cBhvr>
                                        <p:cTn id="96" dur="250"/>
                                        <p:tgtEl>
                                          <p:spTgt spid="113"/>
                                        </p:tgtEl>
                                      </p:cBhvr>
                                    </p:animEffect>
                                  </p:childTnLst>
                                </p:cTn>
                              </p:par>
                            </p:childTnLst>
                          </p:cTn>
                        </p:par>
                      </p:childTnLst>
                    </p:cTn>
                  </p:par>
                  <p:par>
                    <p:cTn id="97" fill="hold">
                      <p:stCondLst>
                        <p:cond delay="indefinite"/>
                      </p:stCondLst>
                      <p:childTnLst>
                        <p:par>
                          <p:cTn id="98" fill="hold">
                            <p:stCondLst>
                              <p:cond delay="0"/>
                            </p:stCondLst>
                            <p:childTnLst>
                              <p:par>
                                <p:cTn id="99" presetID="23" presetClass="entr" presetSubtype="16" fill="hold" nodeType="clickEffect">
                                  <p:stCondLst>
                                    <p:cond delay="0"/>
                                  </p:stCondLst>
                                  <p:childTnLst>
                                    <p:set>
                                      <p:cBhvr>
                                        <p:cTn id="100" dur="1" fill="hold">
                                          <p:stCondLst>
                                            <p:cond delay="0"/>
                                          </p:stCondLst>
                                        </p:cTn>
                                        <p:tgtEl>
                                          <p:spTgt spid="121"/>
                                        </p:tgtEl>
                                        <p:attrNameLst>
                                          <p:attrName>style.visibility</p:attrName>
                                        </p:attrNameLst>
                                      </p:cBhvr>
                                      <p:to>
                                        <p:strVal val="visible"/>
                                      </p:to>
                                    </p:set>
                                    <p:anim calcmode="lin" valueType="num">
                                      <p:cBhvr additive="base">
                                        <p:cTn id="101" dur="250"/>
                                        <p:tgtEl>
                                          <p:spTgt spid="121"/>
                                        </p:tgtEl>
                                        <p:attrNameLst>
                                          <p:attrName>ppt_w</p:attrName>
                                        </p:attrNameLst>
                                      </p:cBhvr>
                                      <p:tavLst>
                                        <p:tav tm="0">
                                          <p:val>
                                            <p:strVal val="0"/>
                                          </p:val>
                                        </p:tav>
                                        <p:tav tm="100000">
                                          <p:val>
                                            <p:strVal val="#ppt_w"/>
                                          </p:val>
                                        </p:tav>
                                      </p:tavLst>
                                    </p:anim>
                                    <p:anim calcmode="lin" valueType="num">
                                      <p:cBhvr additive="base">
                                        <p:cTn id="102" dur="250"/>
                                        <p:tgtEl>
                                          <p:spTgt spid="121"/>
                                        </p:tgtEl>
                                        <p:attrNameLst>
                                          <p:attrName>ppt_h</p:attrName>
                                        </p:attrNameLst>
                                      </p:cBhvr>
                                      <p:tavLst>
                                        <p:tav tm="0">
                                          <p:val>
                                            <p:strVal val="0"/>
                                          </p:val>
                                        </p:tav>
                                        <p:tav tm="100000">
                                          <p:val>
                                            <p:strVal val="#ppt_h"/>
                                          </p:val>
                                        </p:tav>
                                      </p:tavLst>
                                    </p:anim>
                                  </p:childTnLst>
                                </p:cTn>
                              </p:par>
                            </p:childTnLst>
                          </p:cTn>
                        </p:par>
                        <p:par>
                          <p:cTn id="103" fill="hold">
                            <p:stCondLst>
                              <p:cond delay="250"/>
                            </p:stCondLst>
                            <p:childTnLst>
                              <p:par>
                                <p:cTn id="104" presetID="10" presetClass="exit" presetSubtype="0" fill="hold" nodeType="afterEffect">
                                  <p:stCondLst>
                                    <p:cond delay="0"/>
                                  </p:stCondLst>
                                  <p:childTnLst>
                                    <p:animEffect transition="out" filter="fade">
                                      <p:cBhvr>
                                        <p:cTn id="105" dur="250"/>
                                        <p:tgtEl>
                                          <p:spTgt spid="113"/>
                                        </p:tgtEl>
                                      </p:cBhvr>
                                    </p:animEffect>
                                    <p:set>
                                      <p:cBhvr>
                                        <p:cTn id="106" dur="1" fill="hold">
                                          <p:stCondLst>
                                            <p:cond delay="250"/>
                                          </p:stCondLst>
                                        </p:cTn>
                                        <p:tgtEl>
                                          <p:spTgt spid="1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C1D65"/>
        </a:solidFill>
        <a:effectLst/>
      </p:bgPr>
    </p:bg>
    <p:spTree>
      <p:nvGrpSpPr>
        <p:cNvPr id="1" name="Shape 128"/>
        <p:cNvGrpSpPr/>
        <p:nvPr/>
      </p:nvGrpSpPr>
      <p:grpSpPr>
        <a:xfrm>
          <a:off x="0" y="0"/>
          <a:ext cx="0" cy="0"/>
          <a:chOff x="0" y="0"/>
          <a:chExt cx="0" cy="0"/>
        </a:xfrm>
      </p:grpSpPr>
      <p:pic>
        <p:nvPicPr>
          <p:cNvPr id="129" name="Google Shape;129;p5" descr="הקול בראש | Jerusalem Cinematheque – Israel Film Archive"/>
          <p:cNvPicPr preferRelativeResize="0"/>
          <p:nvPr/>
        </p:nvPicPr>
        <p:blipFill rotWithShape="1">
          <a:blip r:embed="rId3">
            <a:alphaModFix/>
          </a:blip>
          <a:srcRect/>
          <a:stretch/>
        </p:blipFill>
        <p:spPr>
          <a:xfrm>
            <a:off x="0" y="0"/>
            <a:ext cx="16256000" cy="9144000"/>
          </a:xfrm>
          <a:prstGeom prst="rect">
            <a:avLst/>
          </a:prstGeom>
          <a:noFill/>
          <a:ln>
            <a:noFill/>
          </a:ln>
        </p:spPr>
      </p:pic>
      <p:sp>
        <p:nvSpPr>
          <p:cNvPr id="130" name="Google Shape;130;p5"/>
          <p:cNvSpPr/>
          <p:nvPr/>
        </p:nvSpPr>
        <p:spPr>
          <a:xfrm>
            <a:off x="16148" y="7033974"/>
            <a:ext cx="16256000" cy="2110025"/>
          </a:xfrm>
          <a:prstGeom prst="rect">
            <a:avLst/>
          </a:prstGeom>
          <a:gradFill>
            <a:gsLst>
              <a:gs pos="0">
                <a:srgbClr val="1C1D65">
                  <a:alpha val="0"/>
                </a:srgbClr>
              </a:gs>
              <a:gs pos="100000">
                <a:srgbClr val="1C1D65"/>
              </a:gs>
            </a:gsLst>
            <a:lin ang="5400000" scaled="0"/>
          </a:gra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6"/>
          <p:cNvPicPr preferRelativeResize="0"/>
          <p:nvPr/>
        </p:nvPicPr>
        <p:blipFill rotWithShape="1">
          <a:blip r:embed="rId3">
            <a:alphaModFix/>
          </a:blip>
          <a:srcRect/>
          <a:stretch/>
        </p:blipFill>
        <p:spPr>
          <a:xfrm>
            <a:off x="7175364" y="3203848"/>
            <a:ext cx="2100808" cy="2100808"/>
          </a:xfrm>
          <a:prstGeom prst="rect">
            <a:avLst/>
          </a:prstGeom>
          <a:noFill/>
          <a:ln>
            <a:noFill/>
          </a:ln>
        </p:spPr>
      </p:pic>
      <p:pic>
        <p:nvPicPr>
          <p:cNvPr id="137" name="Google Shape;137;p6"/>
          <p:cNvPicPr preferRelativeResize="0"/>
          <p:nvPr/>
        </p:nvPicPr>
        <p:blipFill rotWithShape="1">
          <a:blip r:embed="rId4">
            <a:alphaModFix/>
          </a:blip>
          <a:srcRect/>
          <a:stretch/>
        </p:blipFill>
        <p:spPr>
          <a:xfrm>
            <a:off x="11984005" y="3407630"/>
            <a:ext cx="1750672" cy="1750672"/>
          </a:xfrm>
          <a:prstGeom prst="rect">
            <a:avLst/>
          </a:prstGeom>
          <a:noFill/>
          <a:ln>
            <a:noFill/>
          </a:ln>
        </p:spPr>
      </p:pic>
      <p:grpSp>
        <p:nvGrpSpPr>
          <p:cNvPr id="138" name="Google Shape;138;p6"/>
          <p:cNvGrpSpPr/>
          <p:nvPr/>
        </p:nvGrpSpPr>
        <p:grpSpPr>
          <a:xfrm>
            <a:off x="2797995" y="3431938"/>
            <a:ext cx="1669536" cy="1715159"/>
            <a:chOff x="6181673" y="6097201"/>
            <a:chExt cx="1750673" cy="1750673"/>
          </a:xfrm>
        </p:grpSpPr>
        <p:sp>
          <p:nvSpPr>
            <p:cNvPr id="139" name="Google Shape;139;p6"/>
            <p:cNvSpPr/>
            <p:nvPr/>
          </p:nvSpPr>
          <p:spPr>
            <a:xfrm>
              <a:off x="6181673" y="6097201"/>
              <a:ext cx="1750673" cy="1750673"/>
            </a:xfrm>
            <a:custGeom>
              <a:avLst/>
              <a:gdLst/>
              <a:ahLst/>
              <a:cxnLst/>
              <a:rect l="l" t="t" r="r" b="b"/>
              <a:pathLst>
                <a:path w="1750673" h="1750673" extrusionOk="0">
                  <a:moveTo>
                    <a:pt x="1750673" y="875337"/>
                  </a:moveTo>
                  <a:cubicBezTo>
                    <a:pt x="1750673" y="1358698"/>
                    <a:pt x="1358698" y="1750673"/>
                    <a:pt x="875337" y="1750673"/>
                  </a:cubicBezTo>
                  <a:cubicBezTo>
                    <a:pt x="391976" y="1750673"/>
                    <a:pt x="0" y="1358698"/>
                    <a:pt x="0" y="875337"/>
                  </a:cubicBezTo>
                  <a:cubicBezTo>
                    <a:pt x="0" y="391976"/>
                    <a:pt x="391976" y="0"/>
                    <a:pt x="875337" y="0"/>
                  </a:cubicBezTo>
                  <a:cubicBezTo>
                    <a:pt x="1358698" y="0"/>
                    <a:pt x="1750673" y="391976"/>
                    <a:pt x="1750673" y="875337"/>
                  </a:cubicBezTo>
                  <a:close/>
                </a:path>
              </a:pathLst>
            </a:custGeom>
            <a:solidFill>
              <a:srgbClr val="FFC107"/>
            </a:solidFill>
            <a:ln>
              <a:noFill/>
            </a:ln>
          </p:spPr>
          <p:txBody>
            <a:bodyPr spcFirstLastPara="1" wrap="square" lIns="91425" tIns="45700" rIns="91425" bIns="45700" anchor="ctr" anchorCtr="0">
              <a:noAutofit/>
            </a:bodyPr>
            <a:lstStyle/>
            <a:p>
              <a:pPr marL="0" marR="0" lvl="0" indent="0" algn="r" rtl="1">
                <a:spcBef>
                  <a:spcPts val="0"/>
                </a:spcBef>
                <a:spcAft>
                  <a:spcPts val="0"/>
                </a:spcAft>
                <a:buNone/>
              </a:pPr>
              <a:r>
                <a:rPr lang="iw-IL" sz="1800" b="0" i="0" u="none" strike="noStrike" cap="none">
                  <a:solidFill>
                    <a:schemeClr val="dk1"/>
                  </a:solidFill>
                  <a:latin typeface="Calibri"/>
                  <a:ea typeface="Calibri"/>
                  <a:cs typeface="Calibri"/>
                  <a:sym typeface="Calibri"/>
                </a:rPr>
                <a:t>i</a:t>
              </a:r>
              <a:endParaRPr sz="1800">
                <a:solidFill>
                  <a:schemeClr val="dk1"/>
                </a:solidFill>
                <a:latin typeface="Calibri"/>
                <a:ea typeface="Calibri"/>
                <a:cs typeface="Calibri"/>
                <a:sym typeface="Calibri"/>
              </a:endParaRPr>
            </a:p>
          </p:txBody>
        </p:sp>
        <p:sp>
          <p:nvSpPr>
            <p:cNvPr id="140" name="Google Shape;140;p6"/>
            <p:cNvSpPr/>
            <p:nvPr/>
          </p:nvSpPr>
          <p:spPr>
            <a:xfrm>
              <a:off x="6356740" y="6272268"/>
              <a:ext cx="1400538" cy="1400538"/>
            </a:xfrm>
            <a:custGeom>
              <a:avLst/>
              <a:gdLst/>
              <a:ahLst/>
              <a:cxnLst/>
              <a:rect l="l" t="t" r="r" b="b"/>
              <a:pathLst>
                <a:path w="1400538" h="1400538" extrusionOk="0">
                  <a:moveTo>
                    <a:pt x="1400539" y="700269"/>
                  </a:moveTo>
                  <a:cubicBezTo>
                    <a:pt x="1400539" y="1087081"/>
                    <a:pt x="1087081" y="1400539"/>
                    <a:pt x="700269" y="1400539"/>
                  </a:cubicBezTo>
                  <a:cubicBezTo>
                    <a:pt x="313458" y="1400539"/>
                    <a:pt x="0" y="1087081"/>
                    <a:pt x="0" y="700269"/>
                  </a:cubicBezTo>
                  <a:cubicBezTo>
                    <a:pt x="0" y="313458"/>
                    <a:pt x="313502" y="0"/>
                    <a:pt x="700269" y="0"/>
                  </a:cubicBezTo>
                  <a:cubicBezTo>
                    <a:pt x="1087037" y="0"/>
                    <a:pt x="1400539" y="313502"/>
                    <a:pt x="1400539" y="700269"/>
                  </a:cubicBezTo>
                  <a:close/>
                </a:path>
              </a:pathLst>
            </a:custGeom>
            <a:solidFill>
              <a:srgbClr val="EEEEEE"/>
            </a:solidFill>
            <a:ln>
              <a:noFill/>
            </a:ln>
          </p:spPr>
          <p:txBody>
            <a:bodyPr spcFirstLastPara="1" wrap="square" lIns="91425" tIns="45700" rIns="91425" bIns="45700" anchor="ctr"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41" name="Google Shape;141;p6"/>
            <p:cNvSpPr/>
            <p:nvPr/>
          </p:nvSpPr>
          <p:spPr>
            <a:xfrm>
              <a:off x="6356740" y="6272268"/>
              <a:ext cx="744036" cy="744036"/>
            </a:xfrm>
            <a:custGeom>
              <a:avLst/>
              <a:gdLst/>
              <a:ahLst/>
              <a:cxnLst/>
              <a:rect l="l" t="t" r="r" b="b"/>
              <a:pathLst>
                <a:path w="744036" h="744036" extrusionOk="0">
                  <a:moveTo>
                    <a:pt x="0" y="700269"/>
                  </a:moveTo>
                  <a:cubicBezTo>
                    <a:pt x="0" y="313502"/>
                    <a:pt x="313502" y="0"/>
                    <a:pt x="700269" y="0"/>
                  </a:cubicBezTo>
                  <a:cubicBezTo>
                    <a:pt x="714975" y="0"/>
                    <a:pt x="729549" y="613"/>
                    <a:pt x="744036" y="1488"/>
                  </a:cubicBezTo>
                  <a:lnTo>
                    <a:pt x="744036" y="744036"/>
                  </a:lnTo>
                  <a:lnTo>
                    <a:pt x="1794" y="744036"/>
                  </a:lnTo>
                  <a:cubicBezTo>
                    <a:pt x="875" y="729549"/>
                    <a:pt x="0" y="715019"/>
                    <a:pt x="0" y="700269"/>
                  </a:cubicBezTo>
                  <a:close/>
                </a:path>
              </a:pathLst>
            </a:custGeom>
            <a:solidFill>
              <a:srgbClr val="C767E5"/>
            </a:solidFill>
            <a:ln>
              <a:noFill/>
            </a:ln>
          </p:spPr>
          <p:txBody>
            <a:bodyPr spcFirstLastPara="1" wrap="square" lIns="91425" tIns="45700" rIns="91425" bIns="45700" anchor="ctr"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42" name="Google Shape;142;p6"/>
            <p:cNvSpPr/>
            <p:nvPr/>
          </p:nvSpPr>
          <p:spPr>
            <a:xfrm>
              <a:off x="6356740" y="6972538"/>
              <a:ext cx="1400538" cy="700269"/>
            </a:xfrm>
            <a:custGeom>
              <a:avLst/>
              <a:gdLst/>
              <a:ahLst/>
              <a:cxnLst/>
              <a:rect l="l" t="t" r="r" b="b"/>
              <a:pathLst>
                <a:path w="1400538" h="700269" extrusionOk="0">
                  <a:moveTo>
                    <a:pt x="700269" y="700269"/>
                  </a:moveTo>
                  <a:cubicBezTo>
                    <a:pt x="1087081" y="700269"/>
                    <a:pt x="1400539" y="386811"/>
                    <a:pt x="1400539" y="0"/>
                  </a:cubicBezTo>
                  <a:lnTo>
                    <a:pt x="0" y="0"/>
                  </a:lnTo>
                  <a:cubicBezTo>
                    <a:pt x="0" y="386811"/>
                    <a:pt x="313458" y="700269"/>
                    <a:pt x="700269" y="700269"/>
                  </a:cubicBezTo>
                  <a:close/>
                </a:path>
              </a:pathLst>
            </a:custGeom>
            <a:solidFill>
              <a:srgbClr val="C767E5"/>
            </a:solidFill>
            <a:ln>
              <a:noFill/>
            </a:ln>
          </p:spPr>
          <p:txBody>
            <a:bodyPr spcFirstLastPara="1" wrap="square" lIns="91425" tIns="45700" rIns="91425" bIns="45700" anchor="ctr"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43" name="Google Shape;143;p6"/>
            <p:cNvSpPr/>
            <p:nvPr/>
          </p:nvSpPr>
          <p:spPr>
            <a:xfrm>
              <a:off x="6356740" y="6928771"/>
              <a:ext cx="744036" cy="744036"/>
            </a:xfrm>
            <a:custGeom>
              <a:avLst/>
              <a:gdLst/>
              <a:ahLst/>
              <a:cxnLst/>
              <a:rect l="l" t="t" r="r" b="b"/>
              <a:pathLst>
                <a:path w="744036" h="744036" extrusionOk="0">
                  <a:moveTo>
                    <a:pt x="2188" y="87534"/>
                  </a:moveTo>
                  <a:lnTo>
                    <a:pt x="175067" y="87534"/>
                  </a:lnTo>
                  <a:lnTo>
                    <a:pt x="175067" y="0"/>
                  </a:lnTo>
                  <a:lnTo>
                    <a:pt x="2188" y="0"/>
                  </a:lnTo>
                  <a:cubicBezTo>
                    <a:pt x="1313" y="14531"/>
                    <a:pt x="0" y="28974"/>
                    <a:pt x="0" y="43767"/>
                  </a:cubicBezTo>
                  <a:cubicBezTo>
                    <a:pt x="0" y="58560"/>
                    <a:pt x="1313" y="73003"/>
                    <a:pt x="2188" y="87534"/>
                  </a:cubicBezTo>
                  <a:close/>
                  <a:moveTo>
                    <a:pt x="744036" y="741848"/>
                  </a:moveTo>
                  <a:lnTo>
                    <a:pt x="744036" y="568969"/>
                  </a:lnTo>
                  <a:lnTo>
                    <a:pt x="656503" y="568969"/>
                  </a:lnTo>
                  <a:lnTo>
                    <a:pt x="656503" y="741848"/>
                  </a:lnTo>
                  <a:cubicBezTo>
                    <a:pt x="671033" y="742723"/>
                    <a:pt x="685476" y="744036"/>
                    <a:pt x="700269" y="744036"/>
                  </a:cubicBezTo>
                  <a:cubicBezTo>
                    <a:pt x="715063" y="744036"/>
                    <a:pt x="729506" y="742723"/>
                    <a:pt x="744036" y="741848"/>
                  </a:cubicBezTo>
                  <a:close/>
                </a:path>
              </a:pathLst>
            </a:custGeom>
            <a:solidFill>
              <a:srgbClr val="EEEEEE"/>
            </a:solidFill>
            <a:ln>
              <a:noFill/>
            </a:ln>
          </p:spPr>
          <p:txBody>
            <a:bodyPr spcFirstLastPara="1" wrap="square" lIns="91425" tIns="45700" rIns="91425" bIns="45700" anchor="ctr"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44" name="Google Shape;144;p6"/>
            <p:cNvSpPr/>
            <p:nvPr/>
          </p:nvSpPr>
          <p:spPr>
            <a:xfrm>
              <a:off x="7067514" y="6929383"/>
              <a:ext cx="420730" cy="107097"/>
            </a:xfrm>
            <a:custGeom>
              <a:avLst/>
              <a:gdLst/>
              <a:ahLst/>
              <a:cxnLst/>
              <a:rect l="l" t="t" r="r" b="b"/>
              <a:pathLst>
                <a:path w="420730" h="107097" extrusionOk="0">
                  <a:moveTo>
                    <a:pt x="420731" y="0"/>
                  </a:moveTo>
                  <a:lnTo>
                    <a:pt x="420731" y="107097"/>
                  </a:lnTo>
                  <a:lnTo>
                    <a:pt x="0" y="107097"/>
                  </a:lnTo>
                  <a:lnTo>
                    <a:pt x="0" y="0"/>
                  </a:lnTo>
                  <a:lnTo>
                    <a:pt x="420731" y="0"/>
                  </a:lnTo>
                  <a:close/>
                </a:path>
              </a:pathLst>
            </a:custGeom>
            <a:solidFill>
              <a:srgbClr val="000000"/>
            </a:solidFill>
            <a:ln>
              <a:noFill/>
            </a:ln>
          </p:spPr>
          <p:txBody>
            <a:bodyPr spcFirstLastPara="1" wrap="square" lIns="91425" tIns="45700" rIns="91425" bIns="45700" anchor="ctr"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45" name="Google Shape;145;p6"/>
            <p:cNvSpPr/>
            <p:nvPr/>
          </p:nvSpPr>
          <p:spPr>
            <a:xfrm>
              <a:off x="6925709" y="6841237"/>
              <a:ext cx="262601" cy="262601"/>
            </a:xfrm>
            <a:custGeom>
              <a:avLst/>
              <a:gdLst/>
              <a:ahLst/>
              <a:cxnLst/>
              <a:rect l="l" t="t" r="r" b="b"/>
              <a:pathLst>
                <a:path w="262601" h="262601" extrusionOk="0">
                  <a:moveTo>
                    <a:pt x="262601" y="131301"/>
                  </a:moveTo>
                  <a:cubicBezTo>
                    <a:pt x="262601" y="203778"/>
                    <a:pt x="203778" y="262601"/>
                    <a:pt x="131301" y="262601"/>
                  </a:cubicBezTo>
                  <a:cubicBezTo>
                    <a:pt x="58823" y="262601"/>
                    <a:pt x="0" y="203778"/>
                    <a:pt x="0" y="131301"/>
                  </a:cubicBezTo>
                  <a:cubicBezTo>
                    <a:pt x="0" y="58823"/>
                    <a:pt x="58823" y="0"/>
                    <a:pt x="131301" y="0"/>
                  </a:cubicBezTo>
                  <a:cubicBezTo>
                    <a:pt x="203778" y="0"/>
                    <a:pt x="262601" y="58823"/>
                    <a:pt x="262601" y="131301"/>
                  </a:cubicBezTo>
                </a:path>
              </a:pathLst>
            </a:custGeom>
            <a:solidFill>
              <a:srgbClr val="000000"/>
            </a:solidFill>
            <a:ln>
              <a:noFill/>
            </a:ln>
          </p:spPr>
          <p:txBody>
            <a:bodyPr spcFirstLastPara="1" wrap="square" lIns="91425" tIns="45700" rIns="91425" bIns="45700" anchor="ctr"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46" name="Google Shape;146;p6"/>
            <p:cNvSpPr/>
            <p:nvPr/>
          </p:nvSpPr>
          <p:spPr>
            <a:xfrm>
              <a:off x="7013243" y="6403569"/>
              <a:ext cx="87533" cy="452374"/>
            </a:xfrm>
            <a:custGeom>
              <a:avLst/>
              <a:gdLst/>
              <a:ahLst/>
              <a:cxnLst/>
              <a:rect l="l" t="t" r="r" b="b"/>
              <a:pathLst>
                <a:path w="87533" h="452374" extrusionOk="0">
                  <a:moveTo>
                    <a:pt x="0" y="0"/>
                  </a:moveTo>
                  <a:lnTo>
                    <a:pt x="87534" y="0"/>
                  </a:lnTo>
                  <a:lnTo>
                    <a:pt x="87534" y="452374"/>
                  </a:lnTo>
                  <a:lnTo>
                    <a:pt x="0" y="452374"/>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47" name="Google Shape;147;p6"/>
            <p:cNvSpPr/>
            <p:nvPr/>
          </p:nvSpPr>
          <p:spPr>
            <a:xfrm>
              <a:off x="7013243" y="6928771"/>
              <a:ext cx="87533" cy="87533"/>
            </a:xfrm>
            <a:custGeom>
              <a:avLst/>
              <a:gdLst/>
              <a:ahLst/>
              <a:cxnLst/>
              <a:rect l="l" t="t" r="r" b="b"/>
              <a:pathLst>
                <a:path w="87533" h="87533" extrusionOk="0">
                  <a:moveTo>
                    <a:pt x="87534" y="43767"/>
                  </a:moveTo>
                  <a:cubicBezTo>
                    <a:pt x="87534" y="67882"/>
                    <a:pt x="67882" y="87534"/>
                    <a:pt x="43767" y="87534"/>
                  </a:cubicBezTo>
                  <a:cubicBezTo>
                    <a:pt x="19651" y="87534"/>
                    <a:pt x="0" y="67882"/>
                    <a:pt x="0" y="43767"/>
                  </a:cubicBezTo>
                  <a:cubicBezTo>
                    <a:pt x="0" y="19651"/>
                    <a:pt x="19651" y="0"/>
                    <a:pt x="43767" y="0"/>
                  </a:cubicBezTo>
                  <a:cubicBezTo>
                    <a:pt x="67882" y="0"/>
                    <a:pt x="87534" y="19651"/>
                    <a:pt x="87534" y="43767"/>
                  </a:cubicBezTo>
                </a:path>
              </a:pathLst>
            </a:custGeom>
            <a:solidFill>
              <a:srgbClr val="FFC107"/>
            </a:solidFill>
            <a:ln>
              <a:noFill/>
            </a:ln>
          </p:spPr>
          <p:txBody>
            <a:bodyPr spcFirstLastPara="1" wrap="square" lIns="91425" tIns="45700" rIns="91425" bIns="45700" anchor="ctr"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grpSp>
      <p:sp>
        <p:nvSpPr>
          <p:cNvPr id="148" name="Google Shape;148;p6"/>
          <p:cNvSpPr/>
          <p:nvPr/>
        </p:nvSpPr>
        <p:spPr>
          <a:xfrm rot="10800000">
            <a:off x="0" y="0"/>
            <a:ext cx="16256000" cy="2284110"/>
          </a:xfrm>
          <a:prstGeom prst="triangle">
            <a:avLst>
              <a:gd name="adj" fmla="val 50000"/>
            </a:avLst>
          </a:prstGeom>
          <a:solidFill>
            <a:srgbClr val="1C1D65"/>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pic>
        <p:nvPicPr>
          <p:cNvPr id="149" name="Google Shape;149;p6"/>
          <p:cNvPicPr preferRelativeResize="0"/>
          <p:nvPr/>
        </p:nvPicPr>
        <p:blipFill rotWithShape="1">
          <a:blip r:embed="rId5">
            <a:alphaModFix/>
          </a:blip>
          <a:srcRect/>
          <a:stretch/>
        </p:blipFill>
        <p:spPr>
          <a:xfrm>
            <a:off x="10327821" y="5112948"/>
            <a:ext cx="4291956" cy="1926503"/>
          </a:xfrm>
          <a:prstGeom prst="rect">
            <a:avLst/>
          </a:prstGeom>
          <a:noFill/>
          <a:ln>
            <a:noFill/>
          </a:ln>
        </p:spPr>
      </p:pic>
      <p:pic>
        <p:nvPicPr>
          <p:cNvPr id="150" name="Google Shape;150;p6"/>
          <p:cNvPicPr preferRelativeResize="0"/>
          <p:nvPr/>
        </p:nvPicPr>
        <p:blipFill rotWithShape="1">
          <a:blip r:embed="rId6">
            <a:alphaModFix/>
          </a:blip>
          <a:srcRect/>
          <a:stretch/>
        </p:blipFill>
        <p:spPr>
          <a:xfrm>
            <a:off x="5724560" y="5156240"/>
            <a:ext cx="4291956" cy="1926503"/>
          </a:xfrm>
          <a:prstGeom prst="rect">
            <a:avLst/>
          </a:prstGeom>
          <a:noFill/>
          <a:ln>
            <a:noFill/>
          </a:ln>
        </p:spPr>
      </p:pic>
      <p:pic>
        <p:nvPicPr>
          <p:cNvPr id="151" name="Google Shape;151;p6"/>
          <p:cNvPicPr preferRelativeResize="0"/>
          <p:nvPr/>
        </p:nvPicPr>
        <p:blipFill rotWithShape="1">
          <a:blip r:embed="rId7">
            <a:alphaModFix/>
          </a:blip>
          <a:srcRect/>
          <a:stretch/>
        </p:blipFill>
        <p:spPr>
          <a:xfrm>
            <a:off x="1358788" y="5112947"/>
            <a:ext cx="4462659" cy="1926503"/>
          </a:xfrm>
          <a:prstGeom prst="rect">
            <a:avLst/>
          </a:prstGeom>
          <a:noFill/>
          <a:ln>
            <a:noFill/>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anim calcmode="lin" valueType="num">
                                      <p:cBhvr additive="base">
                                        <p:cTn id="7" dur="250"/>
                                        <p:tgtEl>
                                          <p:spTgt spid="137"/>
                                        </p:tgtEl>
                                        <p:attrNameLst>
                                          <p:attrName>ppt_w</p:attrName>
                                        </p:attrNameLst>
                                      </p:cBhvr>
                                      <p:tavLst>
                                        <p:tav tm="0">
                                          <p:val>
                                            <p:strVal val="0"/>
                                          </p:val>
                                        </p:tav>
                                        <p:tav tm="100000">
                                          <p:val>
                                            <p:strVal val="#ppt_w"/>
                                          </p:val>
                                        </p:tav>
                                      </p:tavLst>
                                    </p:anim>
                                    <p:anim calcmode="lin" valueType="num">
                                      <p:cBhvr additive="base">
                                        <p:cTn id="8" dur="250"/>
                                        <p:tgtEl>
                                          <p:spTgt spid="137"/>
                                        </p:tgtEl>
                                        <p:attrNameLst>
                                          <p:attrName>ppt_h</p:attrName>
                                        </p:attrNameLst>
                                      </p:cBhvr>
                                      <p:tavLst>
                                        <p:tav tm="0">
                                          <p:val>
                                            <p:strVal val="0"/>
                                          </p:val>
                                        </p:tav>
                                        <p:tav tm="100000">
                                          <p:val>
                                            <p:strVal val="#ppt_h"/>
                                          </p:val>
                                        </p:tav>
                                      </p:tavLst>
                                    </p:anim>
                                  </p:childTnLst>
                                </p:cTn>
                              </p:par>
                            </p:childTnLst>
                          </p:cTn>
                        </p:par>
                        <p:par>
                          <p:cTn id="9" fill="hold">
                            <p:stCondLst>
                              <p:cond delay="250"/>
                            </p:stCondLst>
                            <p:childTnLst>
                              <p:par>
                                <p:cTn id="10" presetID="10" presetClass="entr" presetSubtype="0" fill="hold" nodeType="afterEffect">
                                  <p:stCondLst>
                                    <p:cond delay="0"/>
                                  </p:stCondLst>
                                  <p:childTnLst>
                                    <p:set>
                                      <p:cBhvr>
                                        <p:cTn id="11" dur="1" fill="hold">
                                          <p:stCondLst>
                                            <p:cond delay="0"/>
                                          </p:stCondLst>
                                        </p:cTn>
                                        <p:tgtEl>
                                          <p:spTgt spid="149"/>
                                        </p:tgtEl>
                                        <p:attrNameLst>
                                          <p:attrName>style.visibility</p:attrName>
                                        </p:attrNameLst>
                                      </p:cBhvr>
                                      <p:to>
                                        <p:strVal val="visible"/>
                                      </p:to>
                                    </p:set>
                                    <p:animEffect transition="in" filter="fade">
                                      <p:cBhvr>
                                        <p:cTn id="12" dur="250"/>
                                        <p:tgtEl>
                                          <p:spTgt spid="149"/>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36"/>
                                        </p:tgtEl>
                                        <p:attrNameLst>
                                          <p:attrName>style.visibility</p:attrName>
                                        </p:attrNameLst>
                                      </p:cBhvr>
                                      <p:to>
                                        <p:strVal val="visible"/>
                                      </p:to>
                                    </p:set>
                                    <p:anim calcmode="lin" valueType="num">
                                      <p:cBhvr additive="base">
                                        <p:cTn id="17" dur="250"/>
                                        <p:tgtEl>
                                          <p:spTgt spid="136"/>
                                        </p:tgtEl>
                                        <p:attrNameLst>
                                          <p:attrName>ppt_w</p:attrName>
                                        </p:attrNameLst>
                                      </p:cBhvr>
                                      <p:tavLst>
                                        <p:tav tm="0">
                                          <p:val>
                                            <p:strVal val="0"/>
                                          </p:val>
                                        </p:tav>
                                        <p:tav tm="100000">
                                          <p:val>
                                            <p:strVal val="#ppt_w"/>
                                          </p:val>
                                        </p:tav>
                                      </p:tavLst>
                                    </p:anim>
                                    <p:anim calcmode="lin" valueType="num">
                                      <p:cBhvr additive="base">
                                        <p:cTn id="18" dur="250"/>
                                        <p:tgtEl>
                                          <p:spTgt spid="136"/>
                                        </p:tgtEl>
                                        <p:attrNameLst>
                                          <p:attrName>ppt_h</p:attrName>
                                        </p:attrNameLst>
                                      </p:cBhvr>
                                      <p:tavLst>
                                        <p:tav tm="0">
                                          <p:val>
                                            <p:strVal val="0"/>
                                          </p:val>
                                        </p:tav>
                                        <p:tav tm="100000">
                                          <p:val>
                                            <p:strVal val="#ppt_h"/>
                                          </p:val>
                                        </p:tav>
                                      </p:tavLst>
                                    </p:anim>
                                  </p:childTnLst>
                                </p:cTn>
                              </p:par>
                            </p:childTnLst>
                          </p:cTn>
                        </p:par>
                        <p:par>
                          <p:cTn id="19" fill="hold">
                            <p:stCondLst>
                              <p:cond delay="250"/>
                            </p:stCondLst>
                            <p:childTnLst>
                              <p:par>
                                <p:cTn id="20" presetID="10" presetClass="entr" presetSubtype="0" fill="hold" nodeType="afterEffect">
                                  <p:stCondLst>
                                    <p:cond delay="0"/>
                                  </p:stCondLst>
                                  <p:childTnLst>
                                    <p:set>
                                      <p:cBhvr>
                                        <p:cTn id="21" dur="1" fill="hold">
                                          <p:stCondLst>
                                            <p:cond delay="0"/>
                                          </p:stCondLst>
                                        </p:cTn>
                                        <p:tgtEl>
                                          <p:spTgt spid="150"/>
                                        </p:tgtEl>
                                        <p:attrNameLst>
                                          <p:attrName>style.visibility</p:attrName>
                                        </p:attrNameLst>
                                      </p:cBhvr>
                                      <p:to>
                                        <p:strVal val="visible"/>
                                      </p:to>
                                    </p:set>
                                    <p:animEffect transition="in" filter="fade">
                                      <p:cBhvr>
                                        <p:cTn id="22" dur="250"/>
                                        <p:tgtEl>
                                          <p:spTgt spid="150"/>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138"/>
                                        </p:tgtEl>
                                        <p:attrNameLst>
                                          <p:attrName>style.visibility</p:attrName>
                                        </p:attrNameLst>
                                      </p:cBhvr>
                                      <p:to>
                                        <p:strVal val="visible"/>
                                      </p:to>
                                    </p:set>
                                    <p:anim calcmode="lin" valueType="num">
                                      <p:cBhvr additive="base">
                                        <p:cTn id="27" dur="250"/>
                                        <p:tgtEl>
                                          <p:spTgt spid="138"/>
                                        </p:tgtEl>
                                        <p:attrNameLst>
                                          <p:attrName>ppt_w</p:attrName>
                                        </p:attrNameLst>
                                      </p:cBhvr>
                                      <p:tavLst>
                                        <p:tav tm="0">
                                          <p:val>
                                            <p:strVal val="0"/>
                                          </p:val>
                                        </p:tav>
                                        <p:tav tm="100000">
                                          <p:val>
                                            <p:strVal val="#ppt_w"/>
                                          </p:val>
                                        </p:tav>
                                      </p:tavLst>
                                    </p:anim>
                                    <p:anim calcmode="lin" valueType="num">
                                      <p:cBhvr additive="base">
                                        <p:cTn id="28" dur="250"/>
                                        <p:tgtEl>
                                          <p:spTgt spid="138"/>
                                        </p:tgtEl>
                                        <p:attrNameLst>
                                          <p:attrName>ppt_h</p:attrName>
                                        </p:attrNameLst>
                                      </p:cBhvr>
                                      <p:tavLst>
                                        <p:tav tm="0">
                                          <p:val>
                                            <p:strVal val="0"/>
                                          </p:val>
                                        </p:tav>
                                        <p:tav tm="100000">
                                          <p:val>
                                            <p:strVal val="#ppt_h"/>
                                          </p:val>
                                        </p:tav>
                                      </p:tavLst>
                                    </p:anim>
                                  </p:childTnLst>
                                </p:cTn>
                              </p:par>
                            </p:childTnLst>
                          </p:cTn>
                        </p:par>
                        <p:par>
                          <p:cTn id="29" fill="hold">
                            <p:stCondLst>
                              <p:cond delay="250"/>
                            </p:stCondLst>
                            <p:childTnLst>
                              <p:par>
                                <p:cTn id="30" presetID="10" presetClass="entr" presetSubtype="0" fill="hold" nodeType="afterEffect">
                                  <p:stCondLst>
                                    <p:cond delay="0"/>
                                  </p:stCondLst>
                                  <p:childTnLst>
                                    <p:set>
                                      <p:cBhvr>
                                        <p:cTn id="31" dur="1" fill="hold">
                                          <p:stCondLst>
                                            <p:cond delay="0"/>
                                          </p:stCondLst>
                                        </p:cTn>
                                        <p:tgtEl>
                                          <p:spTgt spid="151"/>
                                        </p:tgtEl>
                                        <p:attrNameLst>
                                          <p:attrName>style.visibility</p:attrName>
                                        </p:attrNameLst>
                                      </p:cBhvr>
                                      <p:to>
                                        <p:strVal val="visible"/>
                                      </p:to>
                                    </p:set>
                                    <p:animEffect transition="in" filter="fade">
                                      <p:cBhvr>
                                        <p:cTn id="32" dur="25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BD29"/>
        </a:solidFill>
        <a:effectLst/>
      </p:bgPr>
    </p:bg>
    <p:spTree>
      <p:nvGrpSpPr>
        <p:cNvPr id="1" name="Shape 156"/>
        <p:cNvGrpSpPr/>
        <p:nvPr/>
      </p:nvGrpSpPr>
      <p:grpSpPr>
        <a:xfrm>
          <a:off x="0" y="0"/>
          <a:ext cx="0" cy="0"/>
          <a:chOff x="0" y="0"/>
          <a:chExt cx="0" cy="0"/>
        </a:xfrm>
      </p:grpSpPr>
      <p:pic>
        <p:nvPicPr>
          <p:cNvPr id="157" name="Google Shape;157;p7" descr="תמונה שמכילה צהוב, צללית&#10;&#10;התיאור נוצר באופן אוטומטי"/>
          <p:cNvPicPr preferRelativeResize="0"/>
          <p:nvPr/>
        </p:nvPicPr>
        <p:blipFill rotWithShape="1">
          <a:blip r:embed="rId3">
            <a:alphaModFix/>
          </a:blip>
          <a:srcRect/>
          <a:stretch/>
        </p:blipFill>
        <p:spPr>
          <a:xfrm>
            <a:off x="0" y="0"/>
            <a:ext cx="11640346" cy="9144000"/>
          </a:xfrm>
          <a:prstGeom prst="rect">
            <a:avLst/>
          </a:prstGeom>
          <a:noFill/>
          <a:ln>
            <a:noFill/>
          </a:ln>
        </p:spPr>
      </p:pic>
      <p:pic>
        <p:nvPicPr>
          <p:cNvPr id="158" name="Google Shape;158;p7"/>
          <p:cNvPicPr preferRelativeResize="0"/>
          <p:nvPr/>
        </p:nvPicPr>
        <p:blipFill rotWithShape="1">
          <a:blip r:embed="rId4">
            <a:alphaModFix/>
          </a:blip>
          <a:srcRect/>
          <a:stretch/>
        </p:blipFill>
        <p:spPr>
          <a:xfrm>
            <a:off x="722046" y="1835696"/>
            <a:ext cx="15533954" cy="571244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8"/>
          <p:cNvPicPr preferRelativeResize="0"/>
          <p:nvPr/>
        </p:nvPicPr>
        <p:blipFill rotWithShape="1">
          <a:blip r:embed="rId3">
            <a:alphaModFix/>
          </a:blip>
          <a:srcRect/>
          <a:stretch/>
        </p:blipFill>
        <p:spPr>
          <a:xfrm>
            <a:off x="1647280" y="3960330"/>
            <a:ext cx="12382049" cy="3712786"/>
          </a:xfrm>
          <a:prstGeom prst="rect">
            <a:avLst/>
          </a:prstGeom>
          <a:noFill/>
          <a:ln>
            <a:noFill/>
          </a:ln>
        </p:spPr>
      </p:pic>
      <p:cxnSp>
        <p:nvCxnSpPr>
          <p:cNvPr id="165" name="Google Shape;165;p8"/>
          <p:cNvCxnSpPr/>
          <p:nvPr/>
        </p:nvCxnSpPr>
        <p:spPr>
          <a:xfrm>
            <a:off x="7816591" y="4592587"/>
            <a:ext cx="5207953" cy="0"/>
          </a:xfrm>
          <a:prstGeom prst="straightConnector1">
            <a:avLst/>
          </a:prstGeom>
          <a:noFill/>
          <a:ln w="76200" cap="flat" cmpd="sng">
            <a:solidFill>
              <a:srgbClr val="FC2A1F"/>
            </a:solidFill>
            <a:prstDash val="solid"/>
            <a:round/>
            <a:headEnd type="none" w="sm" len="sm"/>
            <a:tailEnd type="none" w="sm" len="sm"/>
          </a:ln>
        </p:spPr>
      </p:cxnSp>
      <p:cxnSp>
        <p:nvCxnSpPr>
          <p:cNvPr id="166" name="Google Shape;166;p8"/>
          <p:cNvCxnSpPr/>
          <p:nvPr/>
        </p:nvCxnSpPr>
        <p:spPr>
          <a:xfrm>
            <a:off x="3303464" y="5816723"/>
            <a:ext cx="9721080" cy="0"/>
          </a:xfrm>
          <a:prstGeom prst="straightConnector1">
            <a:avLst/>
          </a:prstGeom>
          <a:noFill/>
          <a:ln w="76200" cap="flat" cmpd="sng">
            <a:solidFill>
              <a:srgbClr val="FC2A1F"/>
            </a:solidFill>
            <a:prstDash val="solid"/>
            <a:round/>
            <a:headEnd type="none" w="sm" len="sm"/>
            <a:tailEnd type="none" w="sm" len="sm"/>
          </a:ln>
        </p:spPr>
      </p:cxnSp>
      <p:cxnSp>
        <p:nvCxnSpPr>
          <p:cNvPr id="167" name="Google Shape;167;p8"/>
          <p:cNvCxnSpPr/>
          <p:nvPr/>
        </p:nvCxnSpPr>
        <p:spPr>
          <a:xfrm>
            <a:off x="8488040" y="6896843"/>
            <a:ext cx="4536504" cy="0"/>
          </a:xfrm>
          <a:prstGeom prst="straightConnector1">
            <a:avLst/>
          </a:prstGeom>
          <a:noFill/>
          <a:ln w="76200" cap="flat" cmpd="sng">
            <a:solidFill>
              <a:srgbClr val="FC2A1F"/>
            </a:solidFill>
            <a:prstDash val="solid"/>
            <a:round/>
            <a:headEnd type="none" w="sm" len="sm"/>
            <a:tailEnd type="none" w="sm" len="sm"/>
          </a:ln>
        </p:spPr>
      </p:cxnSp>
      <p:pic>
        <p:nvPicPr>
          <p:cNvPr id="168" name="Google Shape;168;p8"/>
          <p:cNvPicPr preferRelativeResize="0"/>
          <p:nvPr/>
        </p:nvPicPr>
        <p:blipFill rotWithShape="1">
          <a:blip r:embed="rId4">
            <a:alphaModFix/>
          </a:blip>
          <a:srcRect/>
          <a:stretch/>
        </p:blipFill>
        <p:spPr>
          <a:xfrm rot="10800000">
            <a:off x="14320688" y="710270"/>
            <a:ext cx="1575272" cy="1575272"/>
          </a:xfrm>
          <a:prstGeom prst="rect">
            <a:avLst/>
          </a:prstGeom>
          <a:noFill/>
          <a:ln>
            <a:noFill/>
          </a:ln>
        </p:spPr>
      </p:pic>
      <p:pic>
        <p:nvPicPr>
          <p:cNvPr id="169" name="Google Shape;169;p8"/>
          <p:cNvPicPr preferRelativeResize="0"/>
          <p:nvPr/>
        </p:nvPicPr>
        <p:blipFill rotWithShape="1">
          <a:blip r:embed="rId4">
            <a:alphaModFix/>
          </a:blip>
          <a:srcRect/>
          <a:stretch/>
        </p:blipFill>
        <p:spPr>
          <a:xfrm flipH="1">
            <a:off x="14320688" y="1162188"/>
            <a:ext cx="1575272" cy="1575272"/>
          </a:xfrm>
          <a:prstGeom prst="rect">
            <a:avLst/>
          </a:prstGeom>
          <a:noFill/>
          <a:ln>
            <a:noFill/>
          </a:ln>
        </p:spPr>
      </p:pic>
      <p:pic>
        <p:nvPicPr>
          <p:cNvPr id="170" name="Google Shape;170;p8"/>
          <p:cNvPicPr preferRelativeResize="0"/>
          <p:nvPr/>
        </p:nvPicPr>
        <p:blipFill rotWithShape="1">
          <a:blip r:embed="rId5">
            <a:alphaModFix/>
          </a:blip>
          <a:srcRect/>
          <a:stretch/>
        </p:blipFill>
        <p:spPr>
          <a:xfrm>
            <a:off x="13240568" y="4184401"/>
            <a:ext cx="846195" cy="792088"/>
          </a:xfrm>
          <a:prstGeom prst="rect">
            <a:avLst/>
          </a:prstGeom>
          <a:noFill/>
          <a:ln>
            <a:noFill/>
          </a:ln>
        </p:spPr>
      </p:pic>
      <p:pic>
        <p:nvPicPr>
          <p:cNvPr id="171" name="Google Shape;171;p8"/>
          <p:cNvPicPr preferRelativeResize="0"/>
          <p:nvPr/>
        </p:nvPicPr>
        <p:blipFill rotWithShape="1">
          <a:blip r:embed="rId5">
            <a:alphaModFix/>
          </a:blip>
          <a:srcRect/>
          <a:stretch/>
        </p:blipFill>
        <p:spPr>
          <a:xfrm>
            <a:off x="13240568" y="5321666"/>
            <a:ext cx="846195" cy="792088"/>
          </a:xfrm>
          <a:prstGeom prst="rect">
            <a:avLst/>
          </a:prstGeom>
          <a:noFill/>
          <a:ln>
            <a:noFill/>
          </a:ln>
        </p:spPr>
      </p:pic>
      <p:pic>
        <p:nvPicPr>
          <p:cNvPr id="172" name="Google Shape;172;p8"/>
          <p:cNvPicPr preferRelativeResize="0"/>
          <p:nvPr/>
        </p:nvPicPr>
        <p:blipFill rotWithShape="1">
          <a:blip r:embed="rId5">
            <a:alphaModFix/>
          </a:blip>
          <a:srcRect/>
          <a:stretch/>
        </p:blipFill>
        <p:spPr>
          <a:xfrm>
            <a:off x="13240568" y="6545802"/>
            <a:ext cx="846195" cy="792088"/>
          </a:xfrm>
          <a:prstGeom prst="rect">
            <a:avLst/>
          </a:prstGeom>
          <a:noFill/>
          <a:ln>
            <a:noFill/>
          </a:ln>
        </p:spPr>
      </p:pic>
      <p:pic>
        <p:nvPicPr>
          <p:cNvPr id="173" name="Google Shape;173;p8"/>
          <p:cNvPicPr preferRelativeResize="0"/>
          <p:nvPr/>
        </p:nvPicPr>
        <p:blipFill rotWithShape="1">
          <a:blip r:embed="rId6">
            <a:alphaModFix/>
          </a:blip>
          <a:srcRect/>
          <a:stretch/>
        </p:blipFill>
        <p:spPr>
          <a:xfrm>
            <a:off x="1970851" y="138442"/>
            <a:ext cx="13034378" cy="3767655"/>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50"/>
                                        <p:tgtEl>
                                          <p:spTgt spid="168"/>
                                        </p:tgtEl>
                                      </p:cBhvr>
                                    </p:animEffect>
                                    <p:set>
                                      <p:cBhvr>
                                        <p:cTn id="12" dur="1" fill="hold">
                                          <p:stCondLst>
                                            <p:cond delay="250"/>
                                          </p:stCondLst>
                                        </p:cTn>
                                        <p:tgtEl>
                                          <p:spTgt spid="168"/>
                                        </p:tgtEl>
                                        <p:attrNameLst>
                                          <p:attrName>style.visibility</p:attrName>
                                        </p:attrNameLst>
                                      </p:cBhvr>
                                      <p:to>
                                        <p:strVal val="hidden"/>
                                      </p:to>
                                    </p:set>
                                  </p:childTnLst>
                                </p:cTn>
                              </p:par>
                            </p:childTnLst>
                          </p:cTn>
                        </p:par>
                        <p:par>
                          <p:cTn id="13" fill="hold">
                            <p:stCondLst>
                              <p:cond delay="250"/>
                            </p:stCondLst>
                            <p:childTnLst>
                              <p:par>
                                <p:cTn id="14" presetID="10" presetClass="entr" presetSubtype="0" fill="hold" nodeType="afterEffect">
                                  <p:stCondLst>
                                    <p:cond delay="0"/>
                                  </p:stCondLst>
                                  <p:childTnLst>
                                    <p:set>
                                      <p:cBhvr>
                                        <p:cTn id="15" dur="1" fill="hold">
                                          <p:stCondLst>
                                            <p:cond delay="0"/>
                                          </p:stCondLst>
                                        </p:cTn>
                                        <p:tgtEl>
                                          <p:spTgt spid="169"/>
                                        </p:tgtEl>
                                        <p:attrNameLst>
                                          <p:attrName>style.visibility</p:attrName>
                                        </p:attrNameLst>
                                      </p:cBhvr>
                                      <p:to>
                                        <p:strVal val="visible"/>
                                      </p:to>
                                    </p:set>
                                    <p:animEffect transition="in" filter="fade">
                                      <p:cBhvr>
                                        <p:cTn id="16" dur="250"/>
                                        <p:tgtEl>
                                          <p:spTgt spid="169"/>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70"/>
                                        </p:tgtEl>
                                        <p:attrNameLst>
                                          <p:attrName>style.visibility</p:attrName>
                                        </p:attrNameLst>
                                      </p:cBhvr>
                                      <p:to>
                                        <p:strVal val="visible"/>
                                      </p:to>
                                    </p:set>
                                    <p:animEffect transition="in" filter="fade">
                                      <p:cBhvr>
                                        <p:cTn id="20" dur="150"/>
                                        <p:tgtEl>
                                          <p:spTgt spid="170"/>
                                        </p:tgtEl>
                                      </p:cBhvr>
                                    </p:animEffect>
                                  </p:childTnLst>
                                </p:cTn>
                              </p:par>
                            </p:childTnLst>
                          </p:cTn>
                        </p:par>
                        <p:par>
                          <p:cTn id="21" fill="hold">
                            <p:stCondLst>
                              <p:cond delay="650"/>
                            </p:stCondLst>
                            <p:childTnLst>
                              <p:par>
                                <p:cTn id="22" presetID="10" presetClass="entr" presetSubtype="0" fill="hold" nodeType="afterEffect">
                                  <p:stCondLst>
                                    <p:cond delay="0"/>
                                  </p:stCondLst>
                                  <p:childTnLst>
                                    <p:set>
                                      <p:cBhvr>
                                        <p:cTn id="23" dur="1" fill="hold">
                                          <p:stCondLst>
                                            <p:cond delay="0"/>
                                          </p:stCondLst>
                                        </p:cTn>
                                        <p:tgtEl>
                                          <p:spTgt spid="165"/>
                                        </p:tgtEl>
                                        <p:attrNameLst>
                                          <p:attrName>style.visibility</p:attrName>
                                        </p:attrNameLst>
                                      </p:cBhvr>
                                      <p:to>
                                        <p:strVal val="visible"/>
                                      </p:to>
                                    </p:set>
                                    <p:animEffect transition="in" filter="fade">
                                      <p:cBhvr>
                                        <p:cTn id="24" dur="250"/>
                                        <p:tgtEl>
                                          <p:spTgt spid="165"/>
                                        </p:tgtEl>
                                      </p:cBhvr>
                                    </p:animEffect>
                                  </p:childTnLst>
                                </p:cTn>
                              </p:par>
                            </p:childTnLst>
                          </p:cTn>
                        </p:par>
                        <p:par>
                          <p:cTn id="25" fill="hold">
                            <p:stCondLst>
                              <p:cond delay="900"/>
                            </p:stCondLst>
                            <p:childTnLst>
                              <p:par>
                                <p:cTn id="26" presetID="10" presetClass="entr" presetSubtype="0" fill="hold" nodeType="afterEffect">
                                  <p:stCondLst>
                                    <p:cond delay="0"/>
                                  </p:stCondLst>
                                  <p:childTnLst>
                                    <p:set>
                                      <p:cBhvr>
                                        <p:cTn id="27" dur="1" fill="hold">
                                          <p:stCondLst>
                                            <p:cond delay="0"/>
                                          </p:stCondLst>
                                        </p:cTn>
                                        <p:tgtEl>
                                          <p:spTgt spid="171"/>
                                        </p:tgtEl>
                                        <p:attrNameLst>
                                          <p:attrName>style.visibility</p:attrName>
                                        </p:attrNameLst>
                                      </p:cBhvr>
                                      <p:to>
                                        <p:strVal val="visible"/>
                                      </p:to>
                                    </p:set>
                                    <p:animEffect transition="in" filter="fade">
                                      <p:cBhvr>
                                        <p:cTn id="28" dur="150"/>
                                        <p:tgtEl>
                                          <p:spTgt spid="171"/>
                                        </p:tgtEl>
                                      </p:cBhvr>
                                    </p:animEffect>
                                  </p:childTnLst>
                                </p:cTn>
                              </p:par>
                            </p:childTnLst>
                          </p:cTn>
                        </p:par>
                        <p:par>
                          <p:cTn id="29" fill="hold">
                            <p:stCondLst>
                              <p:cond delay="1050"/>
                            </p:stCondLst>
                            <p:childTnLst>
                              <p:par>
                                <p:cTn id="30" presetID="10" presetClass="entr" presetSubtype="0" fill="hold" nodeType="afterEffect">
                                  <p:stCondLst>
                                    <p:cond delay="0"/>
                                  </p:stCondLst>
                                  <p:childTnLst>
                                    <p:set>
                                      <p:cBhvr>
                                        <p:cTn id="31" dur="1" fill="hold">
                                          <p:stCondLst>
                                            <p:cond delay="0"/>
                                          </p:stCondLst>
                                        </p:cTn>
                                        <p:tgtEl>
                                          <p:spTgt spid="166"/>
                                        </p:tgtEl>
                                        <p:attrNameLst>
                                          <p:attrName>style.visibility</p:attrName>
                                        </p:attrNameLst>
                                      </p:cBhvr>
                                      <p:to>
                                        <p:strVal val="visible"/>
                                      </p:to>
                                    </p:set>
                                    <p:animEffect transition="in" filter="fade">
                                      <p:cBhvr>
                                        <p:cTn id="32" dur="100"/>
                                        <p:tgtEl>
                                          <p:spTgt spid="166"/>
                                        </p:tgtEl>
                                      </p:cBhvr>
                                    </p:animEffect>
                                  </p:childTnLst>
                                </p:cTn>
                              </p:par>
                            </p:childTnLst>
                          </p:cTn>
                        </p:par>
                        <p:par>
                          <p:cTn id="33" fill="hold">
                            <p:stCondLst>
                              <p:cond delay="1150"/>
                            </p:stCondLst>
                            <p:childTnLst>
                              <p:par>
                                <p:cTn id="34" presetID="10" presetClass="entr" presetSubtype="0" fill="hold" nodeType="afterEffect">
                                  <p:stCondLst>
                                    <p:cond delay="0"/>
                                  </p:stCondLst>
                                  <p:childTnLst>
                                    <p:set>
                                      <p:cBhvr>
                                        <p:cTn id="35" dur="1" fill="hold">
                                          <p:stCondLst>
                                            <p:cond delay="0"/>
                                          </p:stCondLst>
                                        </p:cTn>
                                        <p:tgtEl>
                                          <p:spTgt spid="172"/>
                                        </p:tgtEl>
                                        <p:attrNameLst>
                                          <p:attrName>style.visibility</p:attrName>
                                        </p:attrNameLst>
                                      </p:cBhvr>
                                      <p:to>
                                        <p:strVal val="visible"/>
                                      </p:to>
                                    </p:set>
                                    <p:animEffect transition="in" filter="fade">
                                      <p:cBhvr>
                                        <p:cTn id="36" dur="150"/>
                                        <p:tgtEl>
                                          <p:spTgt spid="172"/>
                                        </p:tgtEl>
                                      </p:cBhvr>
                                    </p:animEffect>
                                  </p:childTnLst>
                                </p:cTn>
                              </p:par>
                            </p:childTnLst>
                          </p:cTn>
                        </p:par>
                        <p:par>
                          <p:cTn id="37" fill="hold">
                            <p:stCondLst>
                              <p:cond delay="1300"/>
                            </p:stCondLst>
                            <p:childTnLst>
                              <p:par>
                                <p:cTn id="38" presetID="10" presetClass="entr" presetSubtype="0" fill="hold" nodeType="afterEffect">
                                  <p:stCondLst>
                                    <p:cond delay="0"/>
                                  </p:stCondLst>
                                  <p:childTnLst>
                                    <p:set>
                                      <p:cBhvr>
                                        <p:cTn id="39" dur="1" fill="hold">
                                          <p:stCondLst>
                                            <p:cond delay="0"/>
                                          </p:stCondLst>
                                        </p:cTn>
                                        <p:tgtEl>
                                          <p:spTgt spid="167"/>
                                        </p:tgtEl>
                                        <p:attrNameLst>
                                          <p:attrName>style.visibility</p:attrName>
                                        </p:attrNameLst>
                                      </p:cBhvr>
                                      <p:to>
                                        <p:strVal val="visible"/>
                                      </p:to>
                                    </p:set>
                                    <p:animEffect transition="in" filter="fade">
                                      <p:cBhvr>
                                        <p:cTn id="40" dur="1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9"/>
          <p:cNvPicPr preferRelativeResize="0"/>
          <p:nvPr/>
        </p:nvPicPr>
        <p:blipFill rotWithShape="1">
          <a:blip r:embed="rId3">
            <a:alphaModFix/>
          </a:blip>
          <a:srcRect/>
          <a:stretch/>
        </p:blipFill>
        <p:spPr>
          <a:xfrm rot="10800000">
            <a:off x="6008216" y="2339752"/>
            <a:ext cx="4239568" cy="42395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179"/>
                                        </p:tgtEl>
                                      </p:cBhvr>
                                    </p:animEffect>
                                    <p:set>
                                      <p:cBhvr>
                                        <p:cTn id="7" dur="1" fill="hold">
                                          <p:stCondLst>
                                            <p:cond delay="250"/>
                                          </p:stCondLst>
                                        </p:cTn>
                                        <p:tgtEl>
                                          <p:spTgt spid="1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ערכת נושא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TotalTime>
  <Words>2332</Words>
  <Application>Microsoft Office PowerPoint</Application>
  <PresentationFormat>מותאם אישית</PresentationFormat>
  <Paragraphs>309</Paragraphs>
  <Slides>18</Slides>
  <Notes>18</Notes>
  <HiddenSlides>2</HiddenSlides>
  <MMClips>1</MMClips>
  <ScaleCrop>false</ScaleCrop>
  <HeadingPairs>
    <vt:vector size="8" baseType="variant">
      <vt:variant>
        <vt:lpstr>גופנים בשימוש</vt:lpstr>
      </vt:variant>
      <vt:variant>
        <vt:i4>2</vt:i4>
      </vt:variant>
      <vt:variant>
        <vt:lpstr>ערכת נושא</vt:lpstr>
      </vt:variant>
      <vt:variant>
        <vt:i4>1</vt:i4>
      </vt:variant>
      <vt:variant>
        <vt:lpstr>שרתי OLE מוטבעים</vt:lpstr>
      </vt:variant>
      <vt:variant>
        <vt:i4>0</vt:i4>
      </vt:variant>
      <vt:variant>
        <vt:lpstr>כותרות שקופיות</vt:lpstr>
      </vt:variant>
      <vt:variant>
        <vt:i4>18</vt:i4>
      </vt:variant>
    </vt:vector>
  </HeadingPairs>
  <TitlesOfParts>
    <vt:vector size="21" baseType="lpstr">
      <vt:lpstr>Arial</vt:lpstr>
      <vt:lpstr>Calibri</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Roy Ereli</dc:creator>
  <cp:lastModifiedBy>שחר גונן</cp:lastModifiedBy>
  <cp:revision>5</cp:revision>
  <cp:lastPrinted>2023-01-12T17:44:09Z</cp:lastPrinted>
  <dcterms:created xsi:type="dcterms:W3CDTF">2018-11-04T07:30:15Z</dcterms:created>
  <dcterms:modified xsi:type="dcterms:W3CDTF">2023-01-12T18:02:53Z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5ebecb1-d490-4b1c-b8a9-f1ca45421dc6_Enabled">
    <vt:lpwstr>True</vt:lpwstr>
  </property>
  <property fmtid="{D5CDD505-2E9C-101B-9397-08002B2CF9AE}" pid="3" name="MSIP_Label_e5ebecb1-d490-4b1c-b8a9-f1ca45421dc6_SiteId">
    <vt:lpwstr>facac3c4-e2a5-4257-af76-205c8a821ddb</vt:lpwstr>
  </property>
  <property fmtid="{D5CDD505-2E9C-101B-9397-08002B2CF9AE}" pid="4" name="MSIP_Label_e5ebecb1-d490-4b1c-b8a9-f1ca45421dc6_Owner">
    <vt:lpwstr>A22FXZZ@mmm.com</vt:lpwstr>
  </property>
  <property fmtid="{D5CDD505-2E9C-101B-9397-08002B2CF9AE}" pid="5" name="MSIP_Label_e5ebecb1-d490-4b1c-b8a9-f1ca45421dc6_SetDate">
    <vt:lpwstr>2019-01-23T21:16:01.0081364Z</vt:lpwstr>
  </property>
  <property fmtid="{D5CDD505-2E9C-101B-9397-08002B2CF9AE}" pid="6" name="MSIP_Label_e5ebecb1-d490-4b1c-b8a9-f1ca45421dc6_Name">
    <vt:lpwstr>Restricted</vt:lpwstr>
  </property>
  <property fmtid="{D5CDD505-2E9C-101B-9397-08002B2CF9AE}" pid="7" name="MSIP_Label_e5ebecb1-d490-4b1c-b8a9-f1ca45421dc6_Application">
    <vt:lpwstr>Microsoft Azure Information Protection</vt:lpwstr>
  </property>
  <property fmtid="{D5CDD505-2E9C-101B-9397-08002B2CF9AE}" pid="8" name="MSIP_Label_e5ebecb1-d490-4b1c-b8a9-f1ca45421dc6_Extended_MSFT_Method">
    <vt:lpwstr>Manual</vt:lpwstr>
  </property>
  <property fmtid="{D5CDD505-2E9C-101B-9397-08002B2CF9AE}" pid="9" name="MSIP_Label_aab4e8bd-26e6-45f0-8dc5-3ce0d33b1257_Enabled">
    <vt:lpwstr>True</vt:lpwstr>
  </property>
  <property fmtid="{D5CDD505-2E9C-101B-9397-08002B2CF9AE}" pid="10" name="MSIP_Label_aab4e8bd-26e6-45f0-8dc5-3ce0d33b1257_SiteId">
    <vt:lpwstr>facac3c4-e2a5-4257-af76-205c8a821ddb</vt:lpwstr>
  </property>
  <property fmtid="{D5CDD505-2E9C-101B-9397-08002B2CF9AE}" pid="11" name="MSIP_Label_aab4e8bd-26e6-45f0-8dc5-3ce0d33b1257_Owner">
    <vt:lpwstr>A22FXZZ@mmm.com</vt:lpwstr>
  </property>
  <property fmtid="{D5CDD505-2E9C-101B-9397-08002B2CF9AE}" pid="12" name="MSIP_Label_aab4e8bd-26e6-45f0-8dc5-3ce0d33b1257_SetDate">
    <vt:lpwstr>2019-01-23T21:16:01.0086367Z</vt:lpwstr>
  </property>
  <property fmtid="{D5CDD505-2E9C-101B-9397-08002B2CF9AE}" pid="13" name="MSIP_Label_aab4e8bd-26e6-45f0-8dc5-3ce0d33b1257_Name">
    <vt:lpwstr>No Watermark</vt:lpwstr>
  </property>
  <property fmtid="{D5CDD505-2E9C-101B-9397-08002B2CF9AE}" pid="14" name="MSIP_Label_aab4e8bd-26e6-45f0-8dc5-3ce0d33b1257_Application">
    <vt:lpwstr>Microsoft Azure Information Protection</vt:lpwstr>
  </property>
  <property fmtid="{D5CDD505-2E9C-101B-9397-08002B2CF9AE}" pid="15" name="MSIP_Label_aab4e8bd-26e6-45f0-8dc5-3ce0d33b1257_Parent">
    <vt:lpwstr>e5ebecb1-d490-4b1c-b8a9-f1ca45421dc6</vt:lpwstr>
  </property>
  <property fmtid="{D5CDD505-2E9C-101B-9397-08002B2CF9AE}" pid="16" name="MSIP_Label_aab4e8bd-26e6-45f0-8dc5-3ce0d33b1257_Extended_MSFT_Method">
    <vt:lpwstr>Manual</vt:lpwstr>
  </property>
  <property fmtid="{D5CDD505-2E9C-101B-9397-08002B2CF9AE}" pid="17" name="Sensitivity">
    <vt:lpwstr>Restricted No Watermark</vt:lpwstr>
  </property>
</Properties>
</file>